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69"/>
  </p:notesMasterIdLst>
  <p:sldIdLst>
    <p:sldId id="257" r:id="rId5"/>
    <p:sldId id="258" r:id="rId6"/>
    <p:sldId id="399" r:id="rId7"/>
    <p:sldId id="400" r:id="rId8"/>
    <p:sldId id="419" r:id="rId9"/>
    <p:sldId id="259" r:id="rId10"/>
    <p:sldId id="420" r:id="rId11"/>
    <p:sldId id="310" r:id="rId12"/>
    <p:sldId id="395" r:id="rId13"/>
    <p:sldId id="424" r:id="rId14"/>
    <p:sldId id="260" r:id="rId15"/>
    <p:sldId id="422" r:id="rId16"/>
    <p:sldId id="311" r:id="rId17"/>
    <p:sldId id="396" r:id="rId18"/>
    <p:sldId id="261" r:id="rId19"/>
    <p:sldId id="441" r:id="rId20"/>
    <p:sldId id="268" r:id="rId21"/>
    <p:sldId id="398" r:id="rId22"/>
    <p:sldId id="433" r:id="rId23"/>
    <p:sldId id="434" r:id="rId24"/>
    <p:sldId id="435" r:id="rId25"/>
    <p:sldId id="414" r:id="rId26"/>
    <p:sldId id="263" r:id="rId27"/>
    <p:sldId id="323" r:id="rId28"/>
    <p:sldId id="430" r:id="rId29"/>
    <p:sldId id="432" r:id="rId30"/>
    <p:sldId id="431" r:id="rId31"/>
    <p:sldId id="436" r:id="rId32"/>
    <p:sldId id="438" r:id="rId33"/>
    <p:sldId id="298" r:id="rId34"/>
    <p:sldId id="304" r:id="rId35"/>
    <p:sldId id="411" r:id="rId36"/>
    <p:sldId id="412" r:id="rId37"/>
    <p:sldId id="324" r:id="rId38"/>
    <p:sldId id="335" r:id="rId39"/>
    <p:sldId id="334" r:id="rId40"/>
    <p:sldId id="312" r:id="rId41"/>
    <p:sldId id="322" r:id="rId42"/>
    <p:sldId id="314" r:id="rId43"/>
    <p:sldId id="315" r:id="rId44"/>
    <p:sldId id="274" r:id="rId45"/>
    <p:sldId id="428" r:id="rId46"/>
    <p:sldId id="316" r:id="rId47"/>
    <p:sldId id="317" r:id="rId48"/>
    <p:sldId id="410" r:id="rId49"/>
    <p:sldId id="319" r:id="rId50"/>
    <p:sldId id="282" r:id="rId51"/>
    <p:sldId id="283" r:id="rId52"/>
    <p:sldId id="320" r:id="rId53"/>
    <p:sldId id="425" r:id="rId54"/>
    <p:sldId id="426" r:id="rId55"/>
    <p:sldId id="429" r:id="rId56"/>
    <p:sldId id="287" r:id="rId57"/>
    <p:sldId id="307" r:id="rId58"/>
    <p:sldId id="288" r:id="rId59"/>
    <p:sldId id="289" r:id="rId60"/>
    <p:sldId id="332" r:id="rId61"/>
    <p:sldId id="296" r:id="rId62"/>
    <p:sldId id="306" r:id="rId63"/>
    <p:sldId id="308" r:id="rId64"/>
    <p:sldId id="309" r:id="rId65"/>
    <p:sldId id="405" r:id="rId66"/>
    <p:sldId id="406" r:id="rId67"/>
    <p:sldId id="413" r:id="rId6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645392-03AC-5722-8A9B-B559E51449BB}" v="63" dt="2022-03-17T13:03:05.899"/>
    <p1510:client id="{DE8EE60E-2757-4ADB-4679-7C4CE62FB7BB}" v="176" dt="2022-03-18T08:00:54.07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523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microsoft.com/office/2016/11/relationships/changesInfo" Target="changesInfos/changesInfo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presProps" Target="presProps.xml"/><Relationship Id="rId75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7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a Rarus" userId="S::a.rarus@zso.bystrzyca.eu::290b3c7e-b99e-4319-83ef-e075dceac39d" providerId="AD" clId="Web-{DE8EE60E-2757-4ADB-4679-7C4CE62FB7BB}"/>
    <pc:docChg chg="modSld">
      <pc:chgData name="Anna Rarus" userId="S::a.rarus@zso.bystrzyca.eu::290b3c7e-b99e-4319-83ef-e075dceac39d" providerId="AD" clId="Web-{DE8EE60E-2757-4ADB-4679-7C4CE62FB7BB}" dt="2022-03-18T08:00:54.074" v="156" actId="14100"/>
      <pc:docMkLst>
        <pc:docMk/>
      </pc:docMkLst>
      <pc:sldChg chg="addSp modSp">
        <pc:chgData name="Anna Rarus" userId="S::a.rarus@zso.bystrzyca.eu::290b3c7e-b99e-4319-83ef-e075dceac39d" providerId="AD" clId="Web-{DE8EE60E-2757-4ADB-4679-7C4CE62FB7BB}" dt="2022-03-18T07:54:58.004" v="135" actId="1076"/>
        <pc:sldMkLst>
          <pc:docMk/>
          <pc:sldMk cId="0" sldId="259"/>
        </pc:sldMkLst>
        <pc:spChg chg="mod">
          <ac:chgData name="Anna Rarus" userId="S::a.rarus@zso.bystrzyca.eu::290b3c7e-b99e-4319-83ef-e075dceac39d" providerId="AD" clId="Web-{DE8EE60E-2757-4ADB-4679-7C4CE62FB7BB}" dt="2022-03-18T07:54:28.534" v="127" actId="1076"/>
          <ac:spMkLst>
            <pc:docMk/>
            <pc:sldMk cId="0" sldId="259"/>
            <ac:spMk id="2" creationId="{00000000-0000-0000-0000-000000000000}"/>
          </ac:spMkLst>
        </pc:spChg>
        <pc:picChg chg="add mod">
          <ac:chgData name="Anna Rarus" userId="S::a.rarus@zso.bystrzyca.eu::290b3c7e-b99e-4319-83ef-e075dceac39d" providerId="AD" clId="Web-{DE8EE60E-2757-4ADB-4679-7C4CE62FB7BB}" dt="2022-03-18T07:54:58.004" v="135" actId="1076"/>
          <ac:picMkLst>
            <pc:docMk/>
            <pc:sldMk cId="0" sldId="259"/>
            <ac:picMk id="3" creationId="{D135D33B-87A2-45DA-BB0C-B510FF7D5B23}"/>
          </ac:picMkLst>
        </pc:picChg>
      </pc:sldChg>
      <pc:sldChg chg="modSp">
        <pc:chgData name="Anna Rarus" userId="S::a.rarus@zso.bystrzyca.eu::290b3c7e-b99e-4319-83ef-e075dceac39d" providerId="AD" clId="Web-{DE8EE60E-2757-4ADB-4679-7C4CE62FB7BB}" dt="2022-03-18T07:33:05.430" v="53"/>
        <pc:sldMkLst>
          <pc:docMk/>
          <pc:sldMk cId="0" sldId="274"/>
        </pc:sldMkLst>
        <pc:spChg chg="mod">
          <ac:chgData name="Anna Rarus" userId="S::a.rarus@zso.bystrzyca.eu::290b3c7e-b99e-4319-83ef-e075dceac39d" providerId="AD" clId="Web-{DE8EE60E-2757-4ADB-4679-7C4CE62FB7BB}" dt="2022-03-18T07:31:54.569" v="51" actId="20577"/>
          <ac:spMkLst>
            <pc:docMk/>
            <pc:sldMk cId="0" sldId="274"/>
            <ac:spMk id="2" creationId="{00000000-0000-0000-0000-000000000000}"/>
          </ac:spMkLst>
        </pc:spChg>
        <pc:picChg chg="mod">
          <ac:chgData name="Anna Rarus" userId="S::a.rarus@zso.bystrzyca.eu::290b3c7e-b99e-4319-83ef-e075dceac39d" providerId="AD" clId="Web-{DE8EE60E-2757-4ADB-4679-7C4CE62FB7BB}" dt="2022-03-18T07:33:05.430" v="53"/>
          <ac:picMkLst>
            <pc:docMk/>
            <pc:sldMk cId="0" sldId="274"/>
            <ac:picMk id="9" creationId="{00000000-0000-0000-0000-000000000000}"/>
          </ac:picMkLst>
        </pc:picChg>
        <pc:picChg chg="mod">
          <ac:chgData name="Anna Rarus" userId="S::a.rarus@zso.bystrzyca.eu::290b3c7e-b99e-4319-83ef-e075dceac39d" providerId="AD" clId="Web-{DE8EE60E-2757-4ADB-4679-7C4CE62FB7BB}" dt="2022-03-18T07:31:39.975" v="41"/>
          <ac:picMkLst>
            <pc:docMk/>
            <pc:sldMk cId="0" sldId="274"/>
            <ac:picMk id="2051" creationId="{00000000-0000-0000-0000-000000000000}"/>
          </ac:picMkLst>
        </pc:picChg>
        <pc:picChg chg="mod">
          <ac:chgData name="Anna Rarus" userId="S::a.rarus@zso.bystrzyca.eu::290b3c7e-b99e-4319-83ef-e075dceac39d" providerId="AD" clId="Web-{DE8EE60E-2757-4ADB-4679-7C4CE62FB7BB}" dt="2022-03-18T07:32:30.320" v="52"/>
          <ac:picMkLst>
            <pc:docMk/>
            <pc:sldMk cId="0" sldId="274"/>
            <ac:picMk id="2052" creationId="{00000000-0000-0000-0000-000000000000}"/>
          </ac:picMkLst>
        </pc:picChg>
      </pc:sldChg>
      <pc:sldChg chg="modSp">
        <pc:chgData name="Anna Rarus" userId="S::a.rarus@zso.bystrzyca.eu::290b3c7e-b99e-4319-83ef-e075dceac39d" providerId="AD" clId="Web-{DE8EE60E-2757-4ADB-4679-7C4CE62FB7BB}" dt="2022-03-18T07:51:11.609" v="111"/>
        <pc:sldMkLst>
          <pc:docMk/>
          <pc:sldMk cId="0" sldId="287"/>
        </pc:sldMkLst>
        <pc:picChg chg="mod">
          <ac:chgData name="Anna Rarus" userId="S::a.rarus@zso.bystrzyca.eu::290b3c7e-b99e-4319-83ef-e075dceac39d" providerId="AD" clId="Web-{DE8EE60E-2757-4ADB-4679-7C4CE62FB7BB}" dt="2022-03-18T07:51:11.609" v="111"/>
          <ac:picMkLst>
            <pc:docMk/>
            <pc:sldMk cId="0" sldId="287"/>
            <ac:picMk id="3" creationId="{00000000-0000-0000-0000-000000000000}"/>
          </ac:picMkLst>
        </pc:picChg>
      </pc:sldChg>
      <pc:sldChg chg="addSp modSp">
        <pc:chgData name="Anna Rarus" userId="S::a.rarus@zso.bystrzyca.eu::290b3c7e-b99e-4319-83ef-e075dceac39d" providerId="AD" clId="Web-{DE8EE60E-2757-4ADB-4679-7C4CE62FB7BB}" dt="2022-03-18T07:43:12.552" v="110"/>
        <pc:sldMkLst>
          <pc:docMk/>
          <pc:sldMk cId="0" sldId="308"/>
        </pc:sldMkLst>
        <pc:spChg chg="add">
          <ac:chgData name="Anna Rarus" userId="S::a.rarus@zso.bystrzyca.eu::290b3c7e-b99e-4319-83ef-e075dceac39d" providerId="AD" clId="Web-{DE8EE60E-2757-4ADB-4679-7C4CE62FB7BB}" dt="2022-03-18T07:43:12.552" v="110"/>
          <ac:spMkLst>
            <pc:docMk/>
            <pc:sldMk cId="0" sldId="308"/>
            <ac:spMk id="6" creationId="{5B2DA7D8-FE78-430F-8DE7-5B84750311FC}"/>
          </ac:spMkLst>
        </pc:spChg>
        <pc:picChg chg="mod">
          <ac:chgData name="Anna Rarus" userId="S::a.rarus@zso.bystrzyca.eu::290b3c7e-b99e-4319-83ef-e075dceac39d" providerId="AD" clId="Web-{DE8EE60E-2757-4ADB-4679-7C4CE62FB7BB}" dt="2022-03-18T07:43:07.661" v="109" actId="14100"/>
          <ac:picMkLst>
            <pc:docMk/>
            <pc:sldMk cId="0" sldId="308"/>
            <ac:picMk id="4" creationId="{00000000-0000-0000-0000-000000000000}"/>
          </ac:picMkLst>
        </pc:picChg>
      </pc:sldChg>
      <pc:sldChg chg="modSp">
        <pc:chgData name="Anna Rarus" userId="S::a.rarus@zso.bystrzyca.eu::290b3c7e-b99e-4319-83ef-e075dceac39d" providerId="AD" clId="Web-{DE8EE60E-2757-4ADB-4679-7C4CE62FB7BB}" dt="2022-03-18T07:30:10.614" v="33"/>
        <pc:sldMkLst>
          <pc:docMk/>
          <pc:sldMk cId="0" sldId="312"/>
        </pc:sldMkLst>
        <pc:picChg chg="mod">
          <ac:chgData name="Anna Rarus" userId="S::a.rarus@zso.bystrzyca.eu::290b3c7e-b99e-4319-83ef-e075dceac39d" providerId="AD" clId="Web-{DE8EE60E-2757-4ADB-4679-7C4CE62FB7BB}" dt="2022-03-18T07:30:10.614" v="33"/>
          <ac:picMkLst>
            <pc:docMk/>
            <pc:sldMk cId="0" sldId="312"/>
            <ac:picMk id="14341" creationId="{00000000-0000-0000-0000-000000000000}"/>
          </ac:picMkLst>
        </pc:picChg>
      </pc:sldChg>
      <pc:sldChg chg="modSp">
        <pc:chgData name="Anna Rarus" userId="S::a.rarus@zso.bystrzyca.eu::290b3c7e-b99e-4319-83ef-e075dceac39d" providerId="AD" clId="Web-{DE8EE60E-2757-4ADB-4679-7C4CE62FB7BB}" dt="2022-03-18T07:30:53.115" v="35"/>
        <pc:sldMkLst>
          <pc:docMk/>
          <pc:sldMk cId="0" sldId="314"/>
        </pc:sldMkLst>
        <pc:picChg chg="mod">
          <ac:chgData name="Anna Rarus" userId="S::a.rarus@zso.bystrzyca.eu::290b3c7e-b99e-4319-83ef-e075dceac39d" providerId="AD" clId="Web-{DE8EE60E-2757-4ADB-4679-7C4CE62FB7BB}" dt="2022-03-18T07:30:40.380" v="34"/>
          <ac:picMkLst>
            <pc:docMk/>
            <pc:sldMk cId="0" sldId="314"/>
            <ac:picMk id="3" creationId="{00000000-0000-0000-0000-000000000000}"/>
          </ac:picMkLst>
        </pc:picChg>
        <pc:picChg chg="mod">
          <ac:chgData name="Anna Rarus" userId="S::a.rarus@zso.bystrzyca.eu::290b3c7e-b99e-4319-83ef-e075dceac39d" providerId="AD" clId="Web-{DE8EE60E-2757-4ADB-4679-7C4CE62FB7BB}" dt="2022-03-18T07:30:53.115" v="35"/>
          <ac:picMkLst>
            <pc:docMk/>
            <pc:sldMk cId="0" sldId="314"/>
            <ac:picMk id="4" creationId="{00000000-0000-0000-0000-000000000000}"/>
          </ac:picMkLst>
        </pc:picChg>
      </pc:sldChg>
      <pc:sldChg chg="modSp">
        <pc:chgData name="Anna Rarus" userId="S::a.rarus@zso.bystrzyca.eu::290b3c7e-b99e-4319-83ef-e075dceac39d" providerId="AD" clId="Web-{DE8EE60E-2757-4ADB-4679-7C4CE62FB7BB}" dt="2022-03-18T07:31:24.100" v="40" actId="14100"/>
        <pc:sldMkLst>
          <pc:docMk/>
          <pc:sldMk cId="0" sldId="315"/>
        </pc:sldMkLst>
        <pc:picChg chg="mod">
          <ac:chgData name="Anna Rarus" userId="S::a.rarus@zso.bystrzyca.eu::290b3c7e-b99e-4319-83ef-e075dceac39d" providerId="AD" clId="Web-{DE8EE60E-2757-4ADB-4679-7C4CE62FB7BB}" dt="2022-03-18T07:31:24.100" v="40" actId="14100"/>
          <ac:picMkLst>
            <pc:docMk/>
            <pc:sldMk cId="0" sldId="315"/>
            <ac:picMk id="2" creationId="{00000000-0000-0000-0000-000000000000}"/>
          </ac:picMkLst>
        </pc:picChg>
      </pc:sldChg>
      <pc:sldChg chg="modSp">
        <pc:chgData name="Anna Rarus" userId="S::a.rarus@zso.bystrzyca.eu::290b3c7e-b99e-4319-83ef-e075dceac39d" providerId="AD" clId="Web-{DE8EE60E-2757-4ADB-4679-7C4CE62FB7BB}" dt="2022-03-18T07:36:18.606" v="80" actId="20577"/>
        <pc:sldMkLst>
          <pc:docMk/>
          <pc:sldMk cId="0" sldId="316"/>
        </pc:sldMkLst>
        <pc:spChg chg="mod">
          <ac:chgData name="Anna Rarus" userId="S::a.rarus@zso.bystrzyca.eu::290b3c7e-b99e-4319-83ef-e075dceac39d" providerId="AD" clId="Web-{DE8EE60E-2757-4ADB-4679-7C4CE62FB7BB}" dt="2022-03-18T07:36:18.606" v="80" actId="20577"/>
          <ac:spMkLst>
            <pc:docMk/>
            <pc:sldMk cId="0" sldId="316"/>
            <ac:spMk id="20482" creationId="{00000000-0000-0000-0000-000000000000}"/>
          </ac:spMkLst>
        </pc:spChg>
      </pc:sldChg>
      <pc:sldChg chg="addSp delSp modSp">
        <pc:chgData name="Anna Rarus" userId="S::a.rarus@zso.bystrzyca.eu::290b3c7e-b99e-4319-83ef-e075dceac39d" providerId="AD" clId="Web-{DE8EE60E-2757-4ADB-4679-7C4CE62FB7BB}" dt="2022-03-18T07:59:53.010" v="153" actId="14100"/>
        <pc:sldMkLst>
          <pc:docMk/>
          <pc:sldMk cId="0" sldId="319"/>
        </pc:sldMkLst>
        <pc:spChg chg="mod">
          <ac:chgData name="Anna Rarus" userId="S::a.rarus@zso.bystrzyca.eu::290b3c7e-b99e-4319-83ef-e075dceac39d" providerId="AD" clId="Web-{DE8EE60E-2757-4ADB-4679-7C4CE62FB7BB}" dt="2022-03-18T07:39:49.188" v="103" actId="14100"/>
          <ac:spMkLst>
            <pc:docMk/>
            <pc:sldMk cId="0" sldId="319"/>
            <ac:spMk id="23555" creationId="{00000000-0000-0000-0000-000000000000}"/>
          </ac:spMkLst>
        </pc:spChg>
        <pc:picChg chg="mod">
          <ac:chgData name="Anna Rarus" userId="S::a.rarus@zso.bystrzyca.eu::290b3c7e-b99e-4319-83ef-e075dceac39d" providerId="AD" clId="Web-{DE8EE60E-2757-4ADB-4679-7C4CE62FB7BB}" dt="2022-03-18T07:39:13.609" v="95" actId="14100"/>
          <ac:picMkLst>
            <pc:docMk/>
            <pc:sldMk cId="0" sldId="319"/>
            <ac:picMk id="2" creationId="{00000000-0000-0000-0000-000000000000}"/>
          </ac:picMkLst>
        </pc:picChg>
        <pc:picChg chg="del">
          <ac:chgData name="Anna Rarus" userId="S::a.rarus@zso.bystrzyca.eu::290b3c7e-b99e-4319-83ef-e075dceac39d" providerId="AD" clId="Web-{DE8EE60E-2757-4ADB-4679-7C4CE62FB7BB}" dt="2022-03-18T07:36:35.825" v="81"/>
          <ac:picMkLst>
            <pc:docMk/>
            <pc:sldMk cId="0" sldId="319"/>
            <ac:picMk id="3" creationId="{00000000-0000-0000-0000-000000000000}"/>
          </ac:picMkLst>
        </pc:picChg>
        <pc:picChg chg="add mod">
          <ac:chgData name="Anna Rarus" userId="S::a.rarus@zso.bystrzyca.eu::290b3c7e-b99e-4319-83ef-e075dceac39d" providerId="AD" clId="Web-{DE8EE60E-2757-4ADB-4679-7C4CE62FB7BB}" dt="2022-03-18T07:59:53.010" v="153" actId="14100"/>
          <ac:picMkLst>
            <pc:docMk/>
            <pc:sldMk cId="0" sldId="319"/>
            <ac:picMk id="4" creationId="{D9557D18-CC87-4C78-9EC7-506FDC2AB459}"/>
          </ac:picMkLst>
        </pc:picChg>
        <pc:picChg chg="add mod">
          <ac:chgData name="Anna Rarus" userId="S::a.rarus@zso.bystrzyca.eu::290b3c7e-b99e-4319-83ef-e075dceac39d" providerId="AD" clId="Web-{DE8EE60E-2757-4ADB-4679-7C4CE62FB7BB}" dt="2022-03-18T07:39:00.594" v="93" actId="1076"/>
          <ac:picMkLst>
            <pc:docMk/>
            <pc:sldMk cId="0" sldId="319"/>
            <ac:picMk id="5" creationId="{FDC92EF5-541E-45C6-91FA-93869112A830}"/>
          </ac:picMkLst>
        </pc:picChg>
      </pc:sldChg>
      <pc:sldChg chg="modSp">
        <pc:chgData name="Anna Rarus" userId="S::a.rarus@zso.bystrzyca.eu::290b3c7e-b99e-4319-83ef-e075dceac39d" providerId="AD" clId="Web-{DE8EE60E-2757-4ADB-4679-7C4CE62FB7BB}" dt="2022-03-18T07:41:20.112" v="105"/>
        <pc:sldMkLst>
          <pc:docMk/>
          <pc:sldMk cId="0" sldId="320"/>
        </pc:sldMkLst>
        <pc:picChg chg="mod">
          <ac:chgData name="Anna Rarus" userId="S::a.rarus@zso.bystrzyca.eu::290b3c7e-b99e-4319-83ef-e075dceac39d" providerId="AD" clId="Web-{DE8EE60E-2757-4ADB-4679-7C4CE62FB7BB}" dt="2022-03-18T07:40:42.939" v="104"/>
          <ac:picMkLst>
            <pc:docMk/>
            <pc:sldMk cId="0" sldId="320"/>
            <ac:picMk id="2" creationId="{43795E89-6A88-416B-8976-1C949F344EEF}"/>
          </ac:picMkLst>
        </pc:picChg>
        <pc:picChg chg="mod">
          <ac:chgData name="Anna Rarus" userId="S::a.rarus@zso.bystrzyca.eu::290b3c7e-b99e-4319-83ef-e075dceac39d" providerId="AD" clId="Web-{DE8EE60E-2757-4ADB-4679-7C4CE62FB7BB}" dt="2022-03-18T07:41:20.112" v="105"/>
          <ac:picMkLst>
            <pc:docMk/>
            <pc:sldMk cId="0" sldId="320"/>
            <ac:picMk id="7" creationId="{00000000-0000-0000-0000-000000000000}"/>
          </ac:picMkLst>
        </pc:picChg>
      </pc:sldChg>
      <pc:sldChg chg="modSp">
        <pc:chgData name="Anna Rarus" userId="S::a.rarus@zso.bystrzyca.eu::290b3c7e-b99e-4319-83ef-e075dceac39d" providerId="AD" clId="Web-{DE8EE60E-2757-4ADB-4679-7C4CE62FB7BB}" dt="2022-03-18T07:56:47.147" v="141" actId="1076"/>
        <pc:sldMkLst>
          <pc:docMk/>
          <pc:sldMk cId="2007862723" sldId="334"/>
        </pc:sldMkLst>
        <pc:spChg chg="mod">
          <ac:chgData name="Anna Rarus" userId="S::a.rarus@zso.bystrzyca.eu::290b3c7e-b99e-4319-83ef-e075dceac39d" providerId="AD" clId="Web-{DE8EE60E-2757-4ADB-4679-7C4CE62FB7BB}" dt="2022-03-18T07:56:36.803" v="140" actId="14100"/>
          <ac:spMkLst>
            <pc:docMk/>
            <pc:sldMk cId="2007862723" sldId="334"/>
            <ac:spMk id="5" creationId="{00000000-0000-0000-0000-000000000000}"/>
          </ac:spMkLst>
        </pc:spChg>
        <pc:picChg chg="mod">
          <ac:chgData name="Anna Rarus" userId="S::a.rarus@zso.bystrzyca.eu::290b3c7e-b99e-4319-83ef-e075dceac39d" providerId="AD" clId="Web-{DE8EE60E-2757-4ADB-4679-7C4CE62FB7BB}" dt="2022-03-18T07:56:24.381" v="138" actId="14100"/>
          <ac:picMkLst>
            <pc:docMk/>
            <pc:sldMk cId="2007862723" sldId="334"/>
            <ac:picMk id="4" creationId="{00000000-0000-0000-0000-000000000000}"/>
          </ac:picMkLst>
        </pc:picChg>
        <pc:picChg chg="mod">
          <ac:chgData name="Anna Rarus" userId="S::a.rarus@zso.bystrzyca.eu::290b3c7e-b99e-4319-83ef-e075dceac39d" providerId="AD" clId="Web-{DE8EE60E-2757-4ADB-4679-7C4CE62FB7BB}" dt="2022-03-18T07:56:47.147" v="141" actId="1076"/>
          <ac:picMkLst>
            <pc:docMk/>
            <pc:sldMk cId="2007862723" sldId="334"/>
            <ac:picMk id="6" creationId="{00000000-0000-0000-0000-000000000000}"/>
          </ac:picMkLst>
        </pc:picChg>
      </pc:sldChg>
      <pc:sldChg chg="addSp delSp modSp mod setBg">
        <pc:chgData name="Anna Rarus" userId="S::a.rarus@zso.bystrzyca.eu::290b3c7e-b99e-4319-83ef-e075dceac39d" providerId="AD" clId="Web-{DE8EE60E-2757-4ADB-4679-7C4CE62FB7BB}" dt="2022-03-18T07:25:41.421" v="21" actId="1076"/>
        <pc:sldMkLst>
          <pc:docMk/>
          <pc:sldMk cId="3614432472" sldId="395"/>
        </pc:sldMkLst>
        <pc:spChg chg="mod">
          <ac:chgData name="Anna Rarus" userId="S::a.rarus@zso.bystrzyca.eu::290b3c7e-b99e-4319-83ef-e075dceac39d" providerId="AD" clId="Web-{DE8EE60E-2757-4ADB-4679-7C4CE62FB7BB}" dt="2022-03-18T07:23:47.512" v="9"/>
          <ac:spMkLst>
            <pc:docMk/>
            <pc:sldMk cId="3614432472" sldId="395"/>
            <ac:spMk id="2" creationId="{00000000-0000-0000-0000-000000000000}"/>
          </ac:spMkLst>
        </pc:spChg>
        <pc:spChg chg="add del mod">
          <ac:chgData name="Anna Rarus" userId="S::a.rarus@zso.bystrzyca.eu::290b3c7e-b99e-4319-83ef-e075dceac39d" providerId="AD" clId="Web-{DE8EE60E-2757-4ADB-4679-7C4CE62FB7BB}" dt="2022-03-18T07:19:44.523" v="1"/>
          <ac:spMkLst>
            <pc:docMk/>
            <pc:sldMk cId="3614432472" sldId="395"/>
            <ac:spMk id="5" creationId="{C0A119AF-648F-4DEF-897B-4C7C22333711}"/>
          </ac:spMkLst>
        </pc:spChg>
        <pc:spChg chg="add del mod">
          <ac:chgData name="Anna Rarus" userId="S::a.rarus@zso.bystrzyca.eu::290b3c7e-b99e-4319-83ef-e075dceac39d" providerId="AD" clId="Web-{DE8EE60E-2757-4ADB-4679-7C4CE62FB7BB}" dt="2022-03-18T07:25:13.155" v="18"/>
          <ac:spMkLst>
            <pc:docMk/>
            <pc:sldMk cId="3614432472" sldId="395"/>
            <ac:spMk id="9" creationId="{B3B5ECBD-E936-4AFD-ADEC-1F11A8A79915}"/>
          </ac:spMkLst>
        </pc:spChg>
        <pc:spChg chg="add">
          <ac:chgData name="Anna Rarus" userId="S::a.rarus@zso.bystrzyca.eu::290b3c7e-b99e-4319-83ef-e075dceac39d" providerId="AD" clId="Web-{DE8EE60E-2757-4ADB-4679-7C4CE62FB7BB}" dt="2022-03-18T07:23:47.512" v="9"/>
          <ac:spMkLst>
            <pc:docMk/>
            <pc:sldMk cId="3614432472" sldId="395"/>
            <ac:spMk id="22" creationId="{E49B76A8-D4D2-428D-84FA-657EEA587ED8}"/>
          </ac:spMkLst>
        </pc:spChg>
        <pc:spChg chg="add">
          <ac:chgData name="Anna Rarus" userId="S::a.rarus@zso.bystrzyca.eu::290b3c7e-b99e-4319-83ef-e075dceac39d" providerId="AD" clId="Web-{DE8EE60E-2757-4ADB-4679-7C4CE62FB7BB}" dt="2022-03-18T07:23:47.512" v="9"/>
          <ac:spMkLst>
            <pc:docMk/>
            <pc:sldMk cId="3614432472" sldId="395"/>
            <ac:spMk id="31" creationId="{15A54023-E435-4098-A370-AE54A007EB91}"/>
          </ac:spMkLst>
        </pc:spChg>
        <pc:grpChg chg="add">
          <ac:chgData name="Anna Rarus" userId="S::a.rarus@zso.bystrzyca.eu::290b3c7e-b99e-4319-83ef-e075dceac39d" providerId="AD" clId="Web-{DE8EE60E-2757-4ADB-4679-7C4CE62FB7BB}" dt="2022-03-18T07:23:47.512" v="9"/>
          <ac:grpSpMkLst>
            <pc:docMk/>
            <pc:sldMk cId="3614432472" sldId="395"/>
            <ac:grpSpMk id="24" creationId="{8D463EDB-0644-4F84-9901-D2434D550912}"/>
          </ac:grpSpMkLst>
        </pc:grpChg>
        <pc:picChg chg="mod">
          <ac:chgData name="Anna Rarus" userId="S::a.rarus@zso.bystrzyca.eu::290b3c7e-b99e-4319-83ef-e075dceac39d" providerId="AD" clId="Web-{DE8EE60E-2757-4ADB-4679-7C4CE62FB7BB}" dt="2022-03-18T07:25:41.421" v="21" actId="1076"/>
          <ac:picMkLst>
            <pc:docMk/>
            <pc:sldMk cId="3614432472" sldId="395"/>
            <ac:picMk id="3" creationId="{6FE90EAD-9137-46E6-BEFF-2DBF02B41FBA}"/>
          </ac:picMkLst>
        </pc:picChg>
        <pc:picChg chg="del">
          <ac:chgData name="Anna Rarus" userId="S::a.rarus@zso.bystrzyca.eu::290b3c7e-b99e-4319-83ef-e075dceac39d" providerId="AD" clId="Web-{DE8EE60E-2757-4ADB-4679-7C4CE62FB7BB}" dt="2022-03-18T07:19:28.445" v="0"/>
          <ac:picMkLst>
            <pc:docMk/>
            <pc:sldMk cId="3614432472" sldId="395"/>
            <ac:picMk id="6" creationId="{00000000-0000-0000-0000-000000000000}"/>
          </ac:picMkLst>
        </pc:picChg>
        <pc:picChg chg="add del mod ord">
          <ac:chgData name="Anna Rarus" userId="S::a.rarus@zso.bystrzyca.eu::290b3c7e-b99e-4319-83ef-e075dceac39d" providerId="AD" clId="Web-{DE8EE60E-2757-4ADB-4679-7C4CE62FB7BB}" dt="2022-03-18T07:24:45.857" v="17"/>
          <ac:picMkLst>
            <pc:docMk/>
            <pc:sldMk cId="3614432472" sldId="395"/>
            <ac:picMk id="7" creationId="{B54145FF-E4C4-466B-924F-70C1A4FB077F}"/>
          </ac:picMkLst>
        </pc:picChg>
        <pc:picChg chg="add mod ord">
          <ac:chgData name="Anna Rarus" userId="S::a.rarus@zso.bystrzyca.eu::290b3c7e-b99e-4319-83ef-e075dceac39d" providerId="AD" clId="Web-{DE8EE60E-2757-4ADB-4679-7C4CE62FB7BB}" dt="2022-03-18T07:25:33.296" v="20" actId="14100"/>
          <ac:picMkLst>
            <pc:docMk/>
            <pc:sldMk cId="3614432472" sldId="395"/>
            <ac:picMk id="10" creationId="{85C77D9F-0364-484C-9964-2FBE9F4B3B8B}"/>
          </ac:picMkLst>
        </pc:picChg>
        <pc:cxnChg chg="add">
          <ac:chgData name="Anna Rarus" userId="S::a.rarus@zso.bystrzyca.eu::290b3c7e-b99e-4319-83ef-e075dceac39d" providerId="AD" clId="Web-{DE8EE60E-2757-4ADB-4679-7C4CE62FB7BB}" dt="2022-03-18T07:23:47.512" v="9"/>
          <ac:cxnSpMkLst>
            <pc:docMk/>
            <pc:sldMk cId="3614432472" sldId="395"/>
            <ac:cxnSpMk id="12" creationId="{8C152077-984A-4612-B0E1-251C62EB1528}"/>
          </ac:cxnSpMkLst>
        </pc:cxnChg>
        <pc:cxnChg chg="add">
          <ac:chgData name="Anna Rarus" userId="S::a.rarus@zso.bystrzyca.eu::290b3c7e-b99e-4319-83ef-e075dceac39d" providerId="AD" clId="Web-{DE8EE60E-2757-4ADB-4679-7C4CE62FB7BB}" dt="2022-03-18T07:23:47.512" v="9"/>
          <ac:cxnSpMkLst>
            <pc:docMk/>
            <pc:sldMk cId="3614432472" sldId="395"/>
            <ac:cxnSpMk id="14" creationId="{C05450BA-2A87-4847-A5A0-E7D960557220}"/>
          </ac:cxnSpMkLst>
        </pc:cxnChg>
        <pc:cxnChg chg="add">
          <ac:chgData name="Anna Rarus" userId="S::a.rarus@zso.bystrzyca.eu::290b3c7e-b99e-4319-83ef-e075dceac39d" providerId="AD" clId="Web-{DE8EE60E-2757-4ADB-4679-7C4CE62FB7BB}" dt="2022-03-18T07:23:47.512" v="9"/>
          <ac:cxnSpMkLst>
            <pc:docMk/>
            <pc:sldMk cId="3614432472" sldId="395"/>
            <ac:cxnSpMk id="16" creationId="{A16F9ADA-A824-456A-9728-D5BFFE04D3A2}"/>
          </ac:cxnSpMkLst>
        </pc:cxnChg>
        <pc:cxnChg chg="add">
          <ac:chgData name="Anna Rarus" userId="S::a.rarus@zso.bystrzyca.eu::290b3c7e-b99e-4319-83ef-e075dceac39d" providerId="AD" clId="Web-{DE8EE60E-2757-4ADB-4679-7C4CE62FB7BB}" dt="2022-03-18T07:23:47.512" v="9"/>
          <ac:cxnSpMkLst>
            <pc:docMk/>
            <pc:sldMk cId="3614432472" sldId="395"/>
            <ac:cxnSpMk id="18" creationId="{63034157-938C-45F5-8DCA-208D22E5BBE4}"/>
          </ac:cxnSpMkLst>
        </pc:cxnChg>
        <pc:cxnChg chg="add">
          <ac:chgData name="Anna Rarus" userId="S::a.rarus@zso.bystrzyca.eu::290b3c7e-b99e-4319-83ef-e075dceac39d" providerId="AD" clId="Web-{DE8EE60E-2757-4ADB-4679-7C4CE62FB7BB}" dt="2022-03-18T07:23:47.512" v="9"/>
          <ac:cxnSpMkLst>
            <pc:docMk/>
            <pc:sldMk cId="3614432472" sldId="395"/>
            <ac:cxnSpMk id="20" creationId="{2369327A-A6C5-4293-80D1-DECEBA3F5FF0}"/>
          </ac:cxnSpMkLst>
        </pc:cxnChg>
      </pc:sldChg>
      <pc:sldChg chg="modSp">
        <pc:chgData name="Anna Rarus" userId="S::a.rarus@zso.bystrzyca.eu::290b3c7e-b99e-4319-83ef-e075dceac39d" providerId="AD" clId="Web-{DE8EE60E-2757-4ADB-4679-7C4CE62FB7BB}" dt="2022-03-18T07:28:56.941" v="29" actId="14100"/>
        <pc:sldMkLst>
          <pc:docMk/>
          <pc:sldMk cId="1587133091" sldId="396"/>
        </pc:sldMkLst>
        <pc:spChg chg="mod">
          <ac:chgData name="Anna Rarus" userId="S::a.rarus@zso.bystrzyca.eu::290b3c7e-b99e-4319-83ef-e075dceac39d" providerId="AD" clId="Web-{DE8EE60E-2757-4ADB-4679-7C4CE62FB7BB}" dt="2022-03-18T07:28:37.456" v="25" actId="14100"/>
          <ac:spMkLst>
            <pc:docMk/>
            <pc:sldMk cId="1587133091" sldId="396"/>
            <ac:spMk id="6" creationId="{00000000-0000-0000-0000-000000000000}"/>
          </ac:spMkLst>
        </pc:spChg>
        <pc:picChg chg="mod">
          <ac:chgData name="Anna Rarus" userId="S::a.rarus@zso.bystrzyca.eu::290b3c7e-b99e-4319-83ef-e075dceac39d" providerId="AD" clId="Web-{DE8EE60E-2757-4ADB-4679-7C4CE62FB7BB}" dt="2022-03-18T07:28:52.862" v="28" actId="14100"/>
          <ac:picMkLst>
            <pc:docMk/>
            <pc:sldMk cId="1587133091" sldId="396"/>
            <ac:picMk id="2" creationId="{00000000-0000-0000-0000-000000000000}"/>
          </ac:picMkLst>
        </pc:picChg>
        <pc:picChg chg="mod">
          <ac:chgData name="Anna Rarus" userId="S::a.rarus@zso.bystrzyca.eu::290b3c7e-b99e-4319-83ef-e075dceac39d" providerId="AD" clId="Web-{DE8EE60E-2757-4ADB-4679-7C4CE62FB7BB}" dt="2022-03-18T07:28:56.941" v="29" actId="14100"/>
          <ac:picMkLst>
            <pc:docMk/>
            <pc:sldMk cId="1587133091" sldId="396"/>
            <ac:picMk id="3" creationId="{00000000-0000-0000-0000-000000000000}"/>
          </ac:picMkLst>
        </pc:picChg>
      </pc:sldChg>
      <pc:sldChg chg="modSp">
        <pc:chgData name="Anna Rarus" userId="S::a.rarus@zso.bystrzyca.eu::290b3c7e-b99e-4319-83ef-e075dceac39d" providerId="AD" clId="Web-{DE8EE60E-2757-4ADB-4679-7C4CE62FB7BB}" dt="2022-03-18T08:00:54.074" v="156" actId="14100"/>
        <pc:sldMkLst>
          <pc:docMk/>
          <pc:sldMk cId="2802907356" sldId="405"/>
        </pc:sldMkLst>
        <pc:picChg chg="mod">
          <ac:chgData name="Anna Rarus" userId="S::a.rarus@zso.bystrzyca.eu::290b3c7e-b99e-4319-83ef-e075dceac39d" providerId="AD" clId="Web-{DE8EE60E-2757-4ADB-4679-7C4CE62FB7BB}" dt="2022-03-18T08:00:54.074" v="156" actId="14100"/>
          <ac:picMkLst>
            <pc:docMk/>
            <pc:sldMk cId="2802907356" sldId="405"/>
            <ac:picMk id="5" creationId="{00000000-0000-0000-0000-000000000000}"/>
          </ac:picMkLst>
        </pc:picChg>
      </pc:sldChg>
      <pc:sldChg chg="modSp">
        <pc:chgData name="Anna Rarus" userId="S::a.rarus@zso.bystrzyca.eu::290b3c7e-b99e-4319-83ef-e075dceac39d" providerId="AD" clId="Web-{DE8EE60E-2757-4ADB-4679-7C4CE62FB7BB}" dt="2022-03-18T07:53:32.924" v="122" actId="20577"/>
        <pc:sldMkLst>
          <pc:docMk/>
          <pc:sldMk cId="2329971071" sldId="419"/>
        </pc:sldMkLst>
        <pc:spChg chg="mod">
          <ac:chgData name="Anna Rarus" userId="S::a.rarus@zso.bystrzyca.eu::290b3c7e-b99e-4319-83ef-e075dceac39d" providerId="AD" clId="Web-{DE8EE60E-2757-4ADB-4679-7C4CE62FB7BB}" dt="2022-03-18T07:53:32.924" v="122" actId="20577"/>
          <ac:spMkLst>
            <pc:docMk/>
            <pc:sldMk cId="2329971071" sldId="419"/>
            <ac:spMk id="6" creationId="{00000000-0000-0000-0000-000000000000}"/>
          </ac:spMkLst>
        </pc:spChg>
      </pc:sldChg>
      <pc:sldChg chg="addSp delSp modSp mod setBg addAnim">
        <pc:chgData name="Anna Rarus" userId="S::a.rarus@zso.bystrzyca.eu::290b3c7e-b99e-4319-83ef-e075dceac39d" providerId="AD" clId="Web-{DE8EE60E-2757-4ADB-4679-7C4CE62FB7BB}" dt="2022-03-18T07:58:49.712" v="150"/>
        <pc:sldMkLst>
          <pc:docMk/>
          <pc:sldMk cId="3915999179" sldId="428"/>
        </pc:sldMkLst>
        <pc:spChg chg="mod">
          <ac:chgData name="Anna Rarus" userId="S::a.rarus@zso.bystrzyca.eu::290b3c7e-b99e-4319-83ef-e075dceac39d" providerId="AD" clId="Web-{DE8EE60E-2757-4ADB-4679-7C4CE62FB7BB}" dt="2022-03-18T07:58:49.712" v="149"/>
          <ac:spMkLst>
            <pc:docMk/>
            <pc:sldMk cId="3915999179" sldId="428"/>
            <ac:spMk id="2" creationId="{00000000-0000-0000-0000-000000000000}"/>
          </ac:spMkLst>
        </pc:spChg>
        <pc:spChg chg="add del mod">
          <ac:chgData name="Anna Rarus" userId="S::a.rarus@zso.bystrzyca.eu::290b3c7e-b99e-4319-83ef-e075dceac39d" providerId="AD" clId="Web-{DE8EE60E-2757-4ADB-4679-7C4CE62FB7BB}" dt="2022-03-18T07:57:39.304" v="144"/>
          <ac:spMkLst>
            <pc:docMk/>
            <pc:sldMk cId="3915999179" sldId="428"/>
            <ac:spMk id="12" creationId="{E1EB34E0-56FB-280E-6E7A-896D1B82A475}"/>
          </ac:spMkLst>
        </pc:spChg>
        <pc:spChg chg="add del">
          <ac:chgData name="Anna Rarus" userId="S::a.rarus@zso.bystrzyca.eu::290b3c7e-b99e-4319-83ef-e075dceac39d" providerId="AD" clId="Web-{DE8EE60E-2757-4ADB-4679-7C4CE62FB7BB}" dt="2022-03-18T07:58:49.712" v="149"/>
          <ac:spMkLst>
            <pc:docMk/>
            <pc:sldMk cId="3915999179" sldId="428"/>
            <ac:spMk id="15" creationId="{3479CE03-DE92-4D5B-B0AE-3486508D2C6C}"/>
          </ac:spMkLst>
        </pc:spChg>
        <pc:spChg chg="add del">
          <ac:chgData name="Anna Rarus" userId="S::a.rarus@zso.bystrzyca.eu::290b3c7e-b99e-4319-83ef-e075dceac39d" providerId="AD" clId="Web-{DE8EE60E-2757-4ADB-4679-7C4CE62FB7BB}" dt="2022-03-18T07:58:49.712" v="149"/>
          <ac:spMkLst>
            <pc:docMk/>
            <pc:sldMk cId="3915999179" sldId="428"/>
            <ac:spMk id="17" creationId="{25684ED9-D0E9-4690-9FB1-BE157D163FAC}"/>
          </ac:spMkLst>
        </pc:spChg>
        <pc:spChg chg="add">
          <ac:chgData name="Anna Rarus" userId="S::a.rarus@zso.bystrzyca.eu::290b3c7e-b99e-4319-83ef-e075dceac39d" providerId="AD" clId="Web-{DE8EE60E-2757-4ADB-4679-7C4CE62FB7BB}" dt="2022-03-18T07:58:49.712" v="149"/>
          <ac:spMkLst>
            <pc:docMk/>
            <pc:sldMk cId="3915999179" sldId="428"/>
            <ac:spMk id="47" creationId="{70436A05-7748-4CBE-B3D5-A0DCE20E2DA8}"/>
          </ac:spMkLst>
        </pc:spChg>
        <pc:spChg chg="add">
          <ac:chgData name="Anna Rarus" userId="S::a.rarus@zso.bystrzyca.eu::290b3c7e-b99e-4319-83ef-e075dceac39d" providerId="AD" clId="Web-{DE8EE60E-2757-4ADB-4679-7C4CE62FB7BB}" dt="2022-03-18T07:58:49.712" v="149"/>
          <ac:spMkLst>
            <pc:docMk/>
            <pc:sldMk cId="3915999179" sldId="428"/>
            <ac:spMk id="49" creationId="{D13BBBF2-EC65-4D97-A653-0154D46C2461}"/>
          </ac:spMkLst>
        </pc:spChg>
        <pc:grpChg chg="add del">
          <ac:chgData name="Anna Rarus" userId="S::a.rarus@zso.bystrzyca.eu::290b3c7e-b99e-4319-83ef-e075dceac39d" providerId="AD" clId="Web-{DE8EE60E-2757-4ADB-4679-7C4CE62FB7BB}" dt="2022-03-18T07:58:49.712" v="149"/>
          <ac:grpSpMkLst>
            <pc:docMk/>
            <pc:sldMk cId="3915999179" sldId="428"/>
            <ac:grpSpMk id="27" creationId="{FE7A6596-CCE1-4DC7-89CE-A8EAFE941B00}"/>
          </ac:grpSpMkLst>
        </pc:grpChg>
        <pc:grpChg chg="add">
          <ac:chgData name="Anna Rarus" userId="S::a.rarus@zso.bystrzyca.eu::290b3c7e-b99e-4319-83ef-e075dceac39d" providerId="AD" clId="Web-{DE8EE60E-2757-4ADB-4679-7C4CE62FB7BB}" dt="2022-03-18T07:58:49.712" v="149"/>
          <ac:grpSpMkLst>
            <pc:docMk/>
            <pc:sldMk cId="3915999179" sldId="428"/>
            <ac:grpSpMk id="51" creationId="{215F115D-311A-47D5-B1CD-1A50E9783914}"/>
          </ac:grpSpMkLst>
        </pc:grpChg>
        <pc:picChg chg="add mod">
          <ac:chgData name="Anna Rarus" userId="S::a.rarus@zso.bystrzyca.eu::290b3c7e-b99e-4319-83ef-e075dceac39d" providerId="AD" clId="Web-{DE8EE60E-2757-4ADB-4679-7C4CE62FB7BB}" dt="2022-03-18T07:58:49.712" v="149"/>
          <ac:picMkLst>
            <pc:docMk/>
            <pc:sldMk cId="3915999179" sldId="428"/>
            <ac:picMk id="3" creationId="{0AA6B3EE-98FA-46C2-BA6D-D63E2B84D5DE}"/>
          </ac:picMkLst>
        </pc:picChg>
        <pc:picChg chg="add mod">
          <ac:chgData name="Anna Rarus" userId="S::a.rarus@zso.bystrzyca.eu::290b3c7e-b99e-4319-83ef-e075dceac39d" providerId="AD" clId="Web-{DE8EE60E-2757-4ADB-4679-7C4CE62FB7BB}" dt="2022-03-18T07:58:49.712" v="149"/>
          <ac:picMkLst>
            <pc:docMk/>
            <pc:sldMk cId="3915999179" sldId="428"/>
            <ac:picMk id="4" creationId="{00000000-0000-0000-0000-000000000000}"/>
          </ac:picMkLst>
        </pc:picChg>
        <pc:picChg chg="del">
          <ac:chgData name="Anna Rarus" userId="S::a.rarus@zso.bystrzyca.eu::290b3c7e-b99e-4319-83ef-e075dceac39d" providerId="AD" clId="Web-{DE8EE60E-2757-4ADB-4679-7C4CE62FB7BB}" dt="2022-03-18T07:34:21.744" v="59"/>
          <ac:picMkLst>
            <pc:docMk/>
            <pc:sldMk cId="3915999179" sldId="428"/>
            <ac:picMk id="5" creationId="{00000000-0000-0000-0000-000000000000}"/>
          </ac:picMkLst>
        </pc:picChg>
        <pc:picChg chg="mod ord">
          <ac:chgData name="Anna Rarus" userId="S::a.rarus@zso.bystrzyca.eu::290b3c7e-b99e-4319-83ef-e075dceac39d" providerId="AD" clId="Web-{DE8EE60E-2757-4ADB-4679-7C4CE62FB7BB}" dt="2022-03-18T07:58:49.712" v="149"/>
          <ac:picMkLst>
            <pc:docMk/>
            <pc:sldMk cId="3915999179" sldId="428"/>
            <ac:picMk id="6" creationId="{00000000-0000-0000-0000-000000000000}"/>
          </ac:picMkLst>
        </pc:picChg>
        <pc:picChg chg="del">
          <ac:chgData name="Anna Rarus" userId="S::a.rarus@zso.bystrzyca.eu::290b3c7e-b99e-4319-83ef-e075dceac39d" providerId="AD" clId="Web-{DE8EE60E-2757-4ADB-4679-7C4CE62FB7BB}" dt="2022-03-18T07:33:40.681" v="54"/>
          <ac:picMkLst>
            <pc:docMk/>
            <pc:sldMk cId="3915999179" sldId="428"/>
            <ac:picMk id="7" creationId="{00000000-0000-0000-0000-000000000000}"/>
          </ac:picMkLst>
        </pc:picChg>
        <pc:picChg chg="add mod">
          <ac:chgData name="Anna Rarus" userId="S::a.rarus@zso.bystrzyca.eu::290b3c7e-b99e-4319-83ef-e075dceac39d" providerId="AD" clId="Web-{DE8EE60E-2757-4ADB-4679-7C4CE62FB7BB}" dt="2022-03-18T07:58:49.712" v="149"/>
          <ac:picMkLst>
            <pc:docMk/>
            <pc:sldMk cId="3915999179" sldId="428"/>
            <ac:picMk id="8" creationId="{C6C75DB7-BCB2-4B0B-9C9F-16011035C7F3}"/>
          </ac:picMkLst>
        </pc:picChg>
        <pc:picChg chg="del mod replId">
          <ac:chgData name="Anna Rarus" userId="S::a.rarus@zso.bystrzyca.eu::290b3c7e-b99e-4319-83ef-e075dceac39d" providerId="AD" clId="Web-{DE8EE60E-2757-4ADB-4679-7C4CE62FB7BB}" dt="2022-03-18T07:35:03.651" v="65"/>
          <ac:picMkLst>
            <pc:docMk/>
            <pc:sldMk cId="3915999179" sldId="428"/>
            <ac:picMk id="10" creationId="{00000000-0000-0000-0000-000000000000}"/>
          </ac:picMkLst>
        </pc:picChg>
        <pc:cxnChg chg="add del">
          <ac:chgData name="Anna Rarus" userId="S::a.rarus@zso.bystrzyca.eu::290b3c7e-b99e-4319-83ef-e075dceac39d" providerId="AD" clId="Web-{DE8EE60E-2757-4ADB-4679-7C4CE62FB7BB}" dt="2022-03-18T07:58:49.712" v="149"/>
          <ac:cxnSpMkLst>
            <pc:docMk/>
            <pc:sldMk cId="3915999179" sldId="428"/>
            <ac:cxnSpMk id="19" creationId="{A15F6AAC-747C-406A-9B5B-CF3347ED809C}"/>
          </ac:cxnSpMkLst>
        </pc:cxnChg>
        <pc:cxnChg chg="add del">
          <ac:chgData name="Anna Rarus" userId="S::a.rarus@zso.bystrzyca.eu::290b3c7e-b99e-4319-83ef-e075dceac39d" providerId="AD" clId="Web-{DE8EE60E-2757-4ADB-4679-7C4CE62FB7BB}" dt="2022-03-18T07:58:49.712" v="149"/>
          <ac:cxnSpMkLst>
            <pc:docMk/>
            <pc:sldMk cId="3915999179" sldId="428"/>
            <ac:cxnSpMk id="21" creationId="{53FFDB2E-C218-4D35-84B0-28D91674365E}"/>
          </ac:cxnSpMkLst>
        </pc:cxnChg>
        <pc:cxnChg chg="add del">
          <ac:chgData name="Anna Rarus" userId="S::a.rarus@zso.bystrzyca.eu::290b3c7e-b99e-4319-83ef-e075dceac39d" providerId="AD" clId="Web-{DE8EE60E-2757-4ADB-4679-7C4CE62FB7BB}" dt="2022-03-18T07:58:49.712" v="149"/>
          <ac:cxnSpMkLst>
            <pc:docMk/>
            <pc:sldMk cId="3915999179" sldId="428"/>
            <ac:cxnSpMk id="23" creationId="{2763BBBE-1EF1-4EF2-99A8-4FAC9EEDD9A9}"/>
          </ac:cxnSpMkLst>
        </pc:cxnChg>
        <pc:cxnChg chg="add del">
          <ac:chgData name="Anna Rarus" userId="S::a.rarus@zso.bystrzyca.eu::290b3c7e-b99e-4319-83ef-e075dceac39d" providerId="AD" clId="Web-{DE8EE60E-2757-4ADB-4679-7C4CE62FB7BB}" dt="2022-03-18T07:58:49.712" v="149"/>
          <ac:cxnSpMkLst>
            <pc:docMk/>
            <pc:sldMk cId="3915999179" sldId="428"/>
            <ac:cxnSpMk id="25" creationId="{5A2E621A-8ED7-4491-8DA9-23DCE22C5BB7}"/>
          </ac:cxnSpMkLst>
        </pc:cxnChg>
        <pc:cxnChg chg="add">
          <ac:chgData name="Anna Rarus" userId="S::a.rarus@zso.bystrzyca.eu::290b3c7e-b99e-4319-83ef-e075dceac39d" providerId="AD" clId="Web-{DE8EE60E-2757-4ADB-4679-7C4CE62FB7BB}" dt="2022-03-18T07:58:49.712" v="149"/>
          <ac:cxnSpMkLst>
            <pc:docMk/>
            <pc:sldMk cId="3915999179" sldId="428"/>
            <ac:cxnSpMk id="37" creationId="{F7929A09-678C-4A03-9192-D3ABDB100A12}"/>
          </ac:cxnSpMkLst>
        </pc:cxnChg>
        <pc:cxnChg chg="add">
          <ac:chgData name="Anna Rarus" userId="S::a.rarus@zso.bystrzyca.eu::290b3c7e-b99e-4319-83ef-e075dceac39d" providerId="AD" clId="Web-{DE8EE60E-2757-4ADB-4679-7C4CE62FB7BB}" dt="2022-03-18T07:58:49.712" v="149"/>
          <ac:cxnSpMkLst>
            <pc:docMk/>
            <pc:sldMk cId="3915999179" sldId="428"/>
            <ac:cxnSpMk id="39" creationId="{2AE7A30D-F763-48A9-B021-367243ACC756}"/>
          </ac:cxnSpMkLst>
        </pc:cxnChg>
        <pc:cxnChg chg="add">
          <ac:chgData name="Anna Rarus" userId="S::a.rarus@zso.bystrzyca.eu::290b3c7e-b99e-4319-83ef-e075dceac39d" providerId="AD" clId="Web-{DE8EE60E-2757-4ADB-4679-7C4CE62FB7BB}" dt="2022-03-18T07:58:49.712" v="149"/>
          <ac:cxnSpMkLst>
            <pc:docMk/>
            <pc:sldMk cId="3915999179" sldId="428"/>
            <ac:cxnSpMk id="41" creationId="{08802A17-F58E-4777-8B2E-30D25A1F0844}"/>
          </ac:cxnSpMkLst>
        </pc:cxnChg>
        <pc:cxnChg chg="add">
          <ac:chgData name="Anna Rarus" userId="S::a.rarus@zso.bystrzyca.eu::290b3c7e-b99e-4319-83ef-e075dceac39d" providerId="AD" clId="Web-{DE8EE60E-2757-4ADB-4679-7C4CE62FB7BB}" dt="2022-03-18T07:58:49.712" v="149"/>
          <ac:cxnSpMkLst>
            <pc:docMk/>
            <pc:sldMk cId="3915999179" sldId="428"/>
            <ac:cxnSpMk id="43" creationId="{7CF0A719-ACE5-4354-8E32-02A7322A77BC}"/>
          </ac:cxnSpMkLst>
        </pc:cxnChg>
        <pc:cxnChg chg="add">
          <ac:chgData name="Anna Rarus" userId="S::a.rarus@zso.bystrzyca.eu::290b3c7e-b99e-4319-83ef-e075dceac39d" providerId="AD" clId="Web-{DE8EE60E-2757-4ADB-4679-7C4CE62FB7BB}" dt="2022-03-18T07:58:49.712" v="149"/>
          <ac:cxnSpMkLst>
            <pc:docMk/>
            <pc:sldMk cId="3915999179" sldId="428"/>
            <ac:cxnSpMk id="45" creationId="{17065D51-633B-43A1-B84D-EB91C0819B42}"/>
          </ac:cxnSpMkLst>
        </pc:cxnChg>
      </pc:sldChg>
    </pc:docChg>
  </pc:docChgLst>
  <pc:docChgLst>
    <pc:chgData name="Anna Rarus" userId="S::a.rarus@zso.bystrzyca.eu::290b3c7e-b99e-4319-83ef-e075dceac39d" providerId="AD" clId="Web-{2C645392-03AC-5722-8A9B-B559E51449BB}"/>
    <pc:docChg chg="modSld">
      <pc:chgData name="Anna Rarus" userId="S::a.rarus@zso.bystrzyca.eu::290b3c7e-b99e-4319-83ef-e075dceac39d" providerId="AD" clId="Web-{2C645392-03AC-5722-8A9B-B559E51449BB}" dt="2022-03-17T13:03:05.899" v="59" actId="1076"/>
      <pc:docMkLst>
        <pc:docMk/>
      </pc:docMkLst>
      <pc:sldChg chg="modSp">
        <pc:chgData name="Anna Rarus" userId="S::a.rarus@zso.bystrzyca.eu::290b3c7e-b99e-4319-83ef-e075dceac39d" providerId="AD" clId="Web-{2C645392-03AC-5722-8A9B-B559E51449BB}" dt="2022-03-17T12:59:57.816" v="45" actId="1076"/>
        <pc:sldMkLst>
          <pc:docMk/>
          <pc:sldMk cId="0" sldId="310"/>
        </pc:sldMkLst>
        <pc:picChg chg="mod">
          <ac:chgData name="Anna Rarus" userId="S::a.rarus@zso.bystrzyca.eu::290b3c7e-b99e-4319-83ef-e075dceac39d" providerId="AD" clId="Web-{2C645392-03AC-5722-8A9B-B559E51449BB}" dt="2022-03-17T12:59:57.816" v="45" actId="1076"/>
          <ac:picMkLst>
            <pc:docMk/>
            <pc:sldMk cId="0" sldId="310"/>
            <ac:picMk id="8" creationId="{00000000-0000-0000-0000-000000000000}"/>
          </ac:picMkLst>
        </pc:picChg>
      </pc:sldChg>
      <pc:sldChg chg="addSp modSp">
        <pc:chgData name="Anna Rarus" userId="S::a.rarus@zso.bystrzyca.eu::290b3c7e-b99e-4319-83ef-e075dceac39d" providerId="AD" clId="Web-{2C645392-03AC-5722-8A9B-B559E51449BB}" dt="2022-03-17T13:03:05.899" v="59" actId="1076"/>
        <pc:sldMkLst>
          <pc:docMk/>
          <pc:sldMk cId="0" sldId="311"/>
        </pc:sldMkLst>
        <pc:picChg chg="add mod">
          <ac:chgData name="Anna Rarus" userId="S::a.rarus@zso.bystrzyca.eu::290b3c7e-b99e-4319-83ef-e075dceac39d" providerId="AD" clId="Web-{2C645392-03AC-5722-8A9B-B559E51449BB}" dt="2022-03-17T13:03:02.993" v="58" actId="1076"/>
          <ac:picMkLst>
            <pc:docMk/>
            <pc:sldMk cId="0" sldId="311"/>
            <ac:picMk id="2" creationId="{5CA70510-7EE1-4BD6-9EAD-8DB22C2FD3C2}"/>
          </ac:picMkLst>
        </pc:picChg>
        <pc:picChg chg="mod">
          <ac:chgData name="Anna Rarus" userId="S::a.rarus@zso.bystrzyca.eu::290b3c7e-b99e-4319-83ef-e075dceac39d" providerId="AD" clId="Web-{2C645392-03AC-5722-8A9B-B559E51449BB}" dt="2022-03-17T13:02:53.633" v="57" actId="14100"/>
          <ac:picMkLst>
            <pc:docMk/>
            <pc:sldMk cId="0" sldId="311"/>
            <ac:picMk id="3" creationId="{00000000-0000-0000-0000-000000000000}"/>
          </ac:picMkLst>
        </pc:picChg>
        <pc:picChg chg="add mod">
          <ac:chgData name="Anna Rarus" userId="S::a.rarus@zso.bystrzyca.eu::290b3c7e-b99e-4319-83ef-e075dceac39d" providerId="AD" clId="Web-{2C645392-03AC-5722-8A9B-B559E51449BB}" dt="2022-03-17T13:03:05.899" v="59" actId="1076"/>
          <ac:picMkLst>
            <pc:docMk/>
            <pc:sldMk cId="0" sldId="311"/>
            <ac:picMk id="4" creationId="{366AC7DE-470B-42E7-8033-50601ABAA421}"/>
          </ac:picMkLst>
        </pc:picChg>
      </pc:sldChg>
      <pc:sldChg chg="addSp delSp modSp mod setBg">
        <pc:chgData name="Anna Rarus" userId="S::a.rarus@zso.bystrzyca.eu::290b3c7e-b99e-4319-83ef-e075dceac39d" providerId="AD" clId="Web-{2C645392-03AC-5722-8A9B-B559E51449BB}" dt="2022-03-17T12:59:00.111" v="42" actId="20577"/>
        <pc:sldMkLst>
          <pc:docMk/>
          <pc:sldMk cId="2329971071" sldId="419"/>
        </pc:sldMkLst>
        <pc:spChg chg="mod">
          <ac:chgData name="Anna Rarus" userId="S::a.rarus@zso.bystrzyca.eu::290b3c7e-b99e-4319-83ef-e075dceac39d" providerId="AD" clId="Web-{2C645392-03AC-5722-8A9B-B559E51449BB}" dt="2022-03-17T12:59:00.111" v="42" actId="20577"/>
          <ac:spMkLst>
            <pc:docMk/>
            <pc:sldMk cId="2329971071" sldId="419"/>
            <ac:spMk id="6" creationId="{00000000-0000-0000-0000-000000000000}"/>
          </ac:spMkLst>
        </pc:spChg>
        <pc:grpChg chg="add del">
          <ac:chgData name="Anna Rarus" userId="S::a.rarus@zso.bystrzyca.eu::290b3c7e-b99e-4319-83ef-e075dceac39d" providerId="AD" clId="Web-{2C645392-03AC-5722-8A9B-B559E51449BB}" dt="2022-03-17T12:57:17.562" v="8"/>
          <ac:grpSpMkLst>
            <pc:docMk/>
            <pc:sldMk cId="2329971071" sldId="419"/>
            <ac:grpSpMk id="11" creationId="{89C141F8-CE48-4942-96D4-064441B81C0E}"/>
          </ac:grpSpMkLst>
        </pc:grpChg>
        <pc:grpChg chg="add">
          <ac:chgData name="Anna Rarus" userId="S::a.rarus@zso.bystrzyca.eu::290b3c7e-b99e-4319-83ef-e075dceac39d" providerId="AD" clId="Web-{2C645392-03AC-5722-8A9B-B559E51449BB}" dt="2022-03-17T12:57:17.562" v="8"/>
          <ac:grpSpMkLst>
            <pc:docMk/>
            <pc:sldMk cId="2329971071" sldId="419"/>
            <ac:grpSpMk id="21" creationId="{89C141F8-CE48-4942-96D4-064441B81C0E}"/>
          </ac:grpSpMkLst>
        </pc:grpChg>
        <pc:picChg chg="add mod">
          <ac:chgData name="Anna Rarus" userId="S::a.rarus@zso.bystrzyca.eu::290b3c7e-b99e-4319-83ef-e075dceac39d" providerId="AD" clId="Web-{2C645392-03AC-5722-8A9B-B559E51449BB}" dt="2022-03-17T12:56:26.170" v="3"/>
          <ac:picMkLst>
            <pc:docMk/>
            <pc:sldMk cId="2329971071" sldId="419"/>
            <ac:picMk id="2" creationId="{37A3BBBE-8020-4CD8-AB40-4341140228CE}"/>
          </ac:picMkLst>
        </pc:picChg>
        <pc:picChg chg="mod ord">
          <ac:chgData name="Anna Rarus" userId="S::a.rarus@zso.bystrzyca.eu::290b3c7e-b99e-4319-83ef-e075dceac39d" providerId="AD" clId="Web-{2C645392-03AC-5722-8A9B-B559E51449BB}" dt="2022-03-17T12:56:26.170" v="3"/>
          <ac:picMkLst>
            <pc:docMk/>
            <pc:sldMk cId="2329971071" sldId="419"/>
            <ac:picMk id="5" creationId="{00000000-0000-0000-0000-000000000000}"/>
          </ac:picMkLst>
        </pc:picChg>
        <pc:picChg chg="del">
          <ac:chgData name="Anna Rarus" userId="S::a.rarus@zso.bystrzyca.eu::290b3c7e-b99e-4319-83ef-e075dceac39d" providerId="AD" clId="Web-{2C645392-03AC-5722-8A9B-B559E51449BB}" dt="2022-03-17T12:55:47.872" v="0"/>
          <ac:picMkLst>
            <pc:docMk/>
            <pc:sldMk cId="2329971071" sldId="419"/>
            <ac:picMk id="7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E0453A-6FBF-48F4-912C-07CA1F12549E}" type="datetimeFigureOut">
              <a:rPr lang="pl-PL" smtClean="0"/>
              <a:pPr/>
              <a:t>10.03.2024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69B29A-B320-4ACC-9328-38F974BAC9B6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69B29A-B320-4ACC-9328-38F974BAC9B6}" type="slidenum">
              <a:rPr lang="pl-PL" smtClean="0"/>
              <a:pPr/>
              <a:t>8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10.03.2024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71180654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10.03.2024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31062908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10.03.2024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19579973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10.03.2024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98597179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10.03.2024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78036684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10.03.2024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72554419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pl-PL"/>
              <a:t>Kliknij, aby edytować styl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10.03.2024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79763613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10.03.2024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49376993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10.03.2024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46181566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10.03.2024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79507744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10.03.2024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56987665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10.03.2024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20084631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10.03.2024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1889501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10.03.2024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77200403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10.03.2024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01636273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10.03.2024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81254132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10.03.2024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03225362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66221E02-25CB-4963-84BC-0813985E7D90}" type="datetimeFigureOut">
              <a:rPr lang="pl-PL" smtClean="0"/>
              <a:pPr/>
              <a:t>10.03.2024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346160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ransition spd="slow">
    <p:wipe/>
  </p:transition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2.jpe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46.em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emf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emf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emf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emf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emf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5" Type="http://schemas.microsoft.com/office/2007/relationships/hdphoto" Target="../media/hdphoto3.wdp"/><Relationship Id="rId4" Type="http://schemas.openxmlformats.org/officeDocument/2006/relationships/image" Target="../media/image105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e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4.png"/><Relationship Id="rId4" Type="http://schemas.openxmlformats.org/officeDocument/2006/relationships/image" Target="../media/image2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7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308" y="1808254"/>
            <a:ext cx="6184392" cy="4581144"/>
          </a:xfrm>
          <a:prstGeom prst="rect">
            <a:avLst/>
          </a:prstGeom>
        </p:spPr>
      </p:pic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-1035496"/>
            <a:ext cx="9144000" cy="3571900"/>
          </a:xfrm>
        </p:spPr>
        <p:txBody>
          <a:bodyPr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eaLnBrk="1" hangingPunct="1"/>
            <a:br>
              <a:rPr lang="pl-PL" sz="3300" b="1" i="1" cap="none">
                <a:ln/>
                <a:solidFill>
                  <a:schemeClr val="accent4"/>
                </a:solidFill>
                <a:latin typeface="Georgia" pitchFamily="18" charset="0"/>
                <a:cs typeface="Times New Roman" pitchFamily="18" charset="0"/>
              </a:rPr>
            </a:br>
            <a:br>
              <a:rPr lang="pl-PL" sz="3300" b="1" i="1" cap="none">
                <a:ln/>
                <a:solidFill>
                  <a:schemeClr val="accent4"/>
                </a:solidFill>
                <a:latin typeface="Georgia" pitchFamily="18" charset="0"/>
                <a:cs typeface="Times New Roman" pitchFamily="18" charset="0"/>
              </a:rPr>
            </a:br>
            <a:br>
              <a:rPr lang="pl-PL" sz="3300" b="1" i="1" cap="none">
                <a:ln/>
                <a:solidFill>
                  <a:schemeClr val="accent4"/>
                </a:solidFill>
                <a:latin typeface="Georgia" pitchFamily="18" charset="0"/>
                <a:cs typeface="Times New Roman" pitchFamily="18" charset="0"/>
              </a:rPr>
            </a:br>
            <a:r>
              <a:rPr lang="pl-PL" sz="3300" b="1" i="1" cap="none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Georgia" pitchFamily="18" charset="0"/>
                <a:cs typeface="Times New Roman" pitchFamily="18" charset="0"/>
              </a:rPr>
              <a:t>I LICEUM OGÓLNOKSZTAŁCĄCE</a:t>
            </a:r>
            <a:br>
              <a:rPr lang="pl-PL" sz="3300" b="1" i="1" cap="none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Georgia" pitchFamily="18" charset="0"/>
                <a:cs typeface="Times New Roman" pitchFamily="18" charset="0"/>
              </a:rPr>
            </a:br>
            <a:r>
              <a:rPr lang="pl-PL" sz="3300" b="1" i="1" cap="none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Georgia" pitchFamily="18" charset="0"/>
                <a:cs typeface="Times New Roman" pitchFamily="18" charset="0"/>
              </a:rPr>
              <a:t> im. Powstańców Śląskich</a:t>
            </a:r>
            <a:br>
              <a:rPr lang="pl-PL" sz="3300" b="1" i="1" cap="none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Georgia" pitchFamily="18" charset="0"/>
                <a:cs typeface="Times New Roman" pitchFamily="18" charset="0"/>
              </a:rPr>
            </a:br>
            <a:r>
              <a:rPr lang="pl-PL" sz="3300" b="1" i="1" cap="none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Georgia" pitchFamily="18" charset="0"/>
                <a:cs typeface="Times New Roman" pitchFamily="18" charset="0"/>
              </a:rPr>
              <a:t>W BYSTRZYCY KŁODZKIEJ</a:t>
            </a:r>
            <a:br>
              <a:rPr lang="pl-PL" sz="3300" b="1" i="1" cap="none">
                <a:ln/>
                <a:solidFill>
                  <a:srgbClr val="C00000"/>
                </a:solidFill>
                <a:latin typeface="Georgia" pitchFamily="18" charset="0"/>
                <a:cs typeface="Times New Roman" pitchFamily="18" charset="0"/>
              </a:rPr>
            </a:br>
            <a:br>
              <a:rPr lang="pl-PL" sz="3300" b="1" i="1" cap="none">
                <a:ln/>
                <a:solidFill>
                  <a:srgbClr val="C00000"/>
                </a:solidFill>
                <a:latin typeface="Georgia" pitchFamily="18" charset="0"/>
                <a:cs typeface="Times New Roman" pitchFamily="18" charset="0"/>
              </a:rPr>
            </a:br>
            <a:endParaRPr lang="pl-PL" sz="3300" b="1" i="1" cap="none">
              <a:ln/>
              <a:solidFill>
                <a:srgbClr val="C00000"/>
              </a:solidFill>
              <a:latin typeface="Georgia" pitchFamily="18" charset="0"/>
              <a:cs typeface="Times New Roman" pitchFamily="18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5552165"/>
            <a:ext cx="1196752" cy="1196752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209" y="1902322"/>
            <a:ext cx="1154491" cy="1268164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439" y="1905107"/>
            <a:ext cx="2029522" cy="826843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1F01C911-8E6F-4B8E-9259-CF73622E13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42" y="5486341"/>
            <a:ext cx="1196753" cy="1229664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Uczymy się Fotografować ….</a:t>
            </a:r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406790"/>
            <a:ext cx="3944938" cy="2629958"/>
          </a:xfrm>
        </p:spPr>
      </p:pic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l-P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pozować </a:t>
            </a:r>
            <a:r>
              <a:rPr lang="pl-P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</a:t>
            </a:r>
            <a:endParaRPr lang="pl-P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488" y="1399117"/>
            <a:ext cx="3956050" cy="2637366"/>
          </a:xfr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FBB51EDE-D431-45A1-9BC7-A88E6C25B2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326" y="3670819"/>
            <a:ext cx="4212523" cy="2875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44622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 Box 5"/>
          <p:cNvSpPr txBox="1">
            <a:spLocks noChangeArrowheads="1"/>
          </p:cNvSpPr>
          <p:nvPr/>
        </p:nvSpPr>
        <p:spPr bwMode="auto">
          <a:xfrm>
            <a:off x="3059832" y="578279"/>
            <a:ext cx="59436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32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Lubisz cyferki?</a:t>
            </a:r>
          </a:p>
          <a:p>
            <a:pPr algn="ctr">
              <a:spcBef>
                <a:spcPct val="50000"/>
              </a:spcBef>
            </a:pPr>
            <a:r>
              <a:rPr lang="pl-PL" sz="32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Wolisz myśleć niż zapamiętywać? </a:t>
            </a:r>
          </a:p>
        </p:txBody>
      </p:sp>
      <p:pic>
        <p:nvPicPr>
          <p:cNvPr id="23556" name="Obraz 4" descr="stock-photo-41647336-i-can-t-solve-thi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286125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Prostokąt 1"/>
          <p:cNvSpPr/>
          <p:nvPr/>
        </p:nvSpPr>
        <p:spPr>
          <a:xfrm>
            <a:off x="323528" y="3284984"/>
            <a:ext cx="84249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2075" lvl="0" algn="ctr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pl-PL" sz="28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Grupa matematyczno - fizyczna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41B6D072-22F3-40B9-B2C5-CB495ED447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878" y="5301208"/>
            <a:ext cx="1152244" cy="1268078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DE759A18-1BD7-468C-8F44-9CE910F589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5336871"/>
            <a:ext cx="1196752" cy="1196752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D726D016-3495-4172-B80C-64BA776BD4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85" y="5339622"/>
            <a:ext cx="1196753" cy="1229664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24309AB9-AAFF-4FFA-A905-D1053FF0518D}"/>
              </a:ext>
            </a:extLst>
          </p:cNvPr>
          <p:cNvSpPr txBox="1"/>
          <p:nvPr/>
        </p:nvSpPr>
        <p:spPr>
          <a:xfrm>
            <a:off x="755576" y="260648"/>
            <a:ext cx="7488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Grupa matematyczno - fizyczna </a:t>
            </a:r>
            <a:b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l-PL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92761176-401F-477B-BAAD-ABAC94C648F0}"/>
              </a:ext>
            </a:extLst>
          </p:cNvPr>
          <p:cNvSpPr/>
          <p:nvPr/>
        </p:nvSpPr>
        <p:spPr>
          <a:xfrm>
            <a:off x="467544" y="1269630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2400" b="1" i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Przedmioty wiodące: </a:t>
            </a:r>
            <a:br>
              <a:rPr lang="pl-PL" i="1">
                <a:solidFill>
                  <a:prstClr val="white"/>
                </a:solidFill>
                <a:latin typeface="Georgia" pitchFamily="18" charset="0"/>
              </a:rPr>
            </a:br>
            <a:endParaRPr lang="pl-PL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6839DDEA-E148-45E3-AFCD-CA92221CD75A}"/>
              </a:ext>
            </a:extLst>
          </p:cNvPr>
          <p:cNvSpPr/>
          <p:nvPr/>
        </p:nvSpPr>
        <p:spPr>
          <a:xfrm>
            <a:off x="594753" y="2924944"/>
            <a:ext cx="19255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i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Do wyboru: </a:t>
            </a:r>
            <a:endParaRPr lang="pl-PL" sz="2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Symbol zastępczy zawartości 2">
            <a:extLst>
              <a:ext uri="{FF2B5EF4-FFF2-40B4-BE49-F238E27FC236}">
                <a16:creationId xmlns:a16="http://schemas.microsoft.com/office/drawing/2014/main" id="{5A23707D-2AE9-4F8C-ABDD-8066C4AA3D9B}"/>
              </a:ext>
            </a:extLst>
          </p:cNvPr>
          <p:cNvSpPr txBox="1">
            <a:spLocks/>
          </p:cNvSpPr>
          <p:nvPr/>
        </p:nvSpPr>
        <p:spPr>
          <a:xfrm>
            <a:off x="855308" y="3706267"/>
            <a:ext cx="2088232" cy="59699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dirty="0"/>
              <a:t>Język angielski</a:t>
            </a:r>
          </a:p>
        </p:txBody>
      </p:sp>
      <p:sp>
        <p:nvSpPr>
          <p:cNvPr id="13" name="Symbol zastępczy zawartości 2">
            <a:extLst>
              <a:ext uri="{FF2B5EF4-FFF2-40B4-BE49-F238E27FC236}">
                <a16:creationId xmlns:a16="http://schemas.microsoft.com/office/drawing/2014/main" id="{918598F5-59A2-49AC-ADD8-AA39B13CD371}"/>
              </a:ext>
            </a:extLst>
          </p:cNvPr>
          <p:cNvSpPr txBox="1">
            <a:spLocks/>
          </p:cNvSpPr>
          <p:nvPr/>
        </p:nvSpPr>
        <p:spPr>
          <a:xfrm>
            <a:off x="3265153" y="3698958"/>
            <a:ext cx="2088232" cy="60430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/>
              <a:t>Geografia </a:t>
            </a:r>
          </a:p>
        </p:txBody>
      </p:sp>
      <p:sp>
        <p:nvSpPr>
          <p:cNvPr id="15" name="Symbol zastępczy zawartości 2">
            <a:extLst>
              <a:ext uri="{FF2B5EF4-FFF2-40B4-BE49-F238E27FC236}">
                <a16:creationId xmlns:a16="http://schemas.microsoft.com/office/drawing/2014/main" id="{0394DC0A-8CA1-4E6E-A189-7A78FFAF8BD3}"/>
              </a:ext>
            </a:extLst>
          </p:cNvPr>
          <p:cNvSpPr txBox="1">
            <a:spLocks/>
          </p:cNvSpPr>
          <p:nvPr/>
        </p:nvSpPr>
        <p:spPr>
          <a:xfrm>
            <a:off x="2289283" y="4615607"/>
            <a:ext cx="2088232" cy="59699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dirty="0"/>
              <a:t>Informatyka</a:t>
            </a:r>
          </a:p>
        </p:txBody>
      </p:sp>
      <p:sp>
        <p:nvSpPr>
          <p:cNvPr id="16" name="Symbol zastępczy zawartości 2">
            <a:extLst>
              <a:ext uri="{FF2B5EF4-FFF2-40B4-BE49-F238E27FC236}">
                <a16:creationId xmlns:a16="http://schemas.microsoft.com/office/drawing/2014/main" id="{569C2F96-6930-4A7E-A022-81D25E2B0ED6}"/>
              </a:ext>
            </a:extLst>
          </p:cNvPr>
          <p:cNvSpPr txBox="1">
            <a:spLocks/>
          </p:cNvSpPr>
          <p:nvPr/>
        </p:nvSpPr>
        <p:spPr>
          <a:xfrm>
            <a:off x="622290" y="1854260"/>
            <a:ext cx="2088232" cy="864096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sz="2200" dirty="0"/>
              <a:t>Matematyka</a:t>
            </a:r>
          </a:p>
        </p:txBody>
      </p:sp>
      <p:sp>
        <p:nvSpPr>
          <p:cNvPr id="17" name="Symbol zastępczy zawartości 2">
            <a:extLst>
              <a:ext uri="{FF2B5EF4-FFF2-40B4-BE49-F238E27FC236}">
                <a16:creationId xmlns:a16="http://schemas.microsoft.com/office/drawing/2014/main" id="{0979B63A-BB1D-45AC-ADA8-0EF9C1C99DCC}"/>
              </a:ext>
            </a:extLst>
          </p:cNvPr>
          <p:cNvSpPr txBox="1">
            <a:spLocks/>
          </p:cNvSpPr>
          <p:nvPr/>
        </p:nvSpPr>
        <p:spPr>
          <a:xfrm>
            <a:off x="3071707" y="1855493"/>
            <a:ext cx="2088232" cy="864096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sz="2200"/>
              <a:t>Fizyka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BFC05C92-746B-4908-B5FA-51907C3461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495" y="1121244"/>
            <a:ext cx="3721019" cy="247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208105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Obraz zawierający podłoże, wewnątrz, ściana, pomieszczenie&#10;&#10;Opis wygenerowany automatycznie">
            <a:extLst>
              <a:ext uri="{FF2B5EF4-FFF2-40B4-BE49-F238E27FC236}">
                <a16:creationId xmlns:a16="http://schemas.microsoft.com/office/drawing/2014/main" id="{366AC7DE-470B-42E7-8033-50601ABAA42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72664" y="102078"/>
            <a:ext cx="3289539" cy="3088256"/>
          </a:xfrm>
          <a:prstGeom prst="rect">
            <a:avLst/>
          </a:prstGeom>
        </p:spPr>
      </p:pic>
      <p:pic>
        <p:nvPicPr>
          <p:cNvPr id="8195" name="Obraz 4" descr="12208380_1099287263422678_595740914776175209_n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428604"/>
            <a:ext cx="3286148" cy="2352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Obraz 3" descr="Obraz zawierający osoba, wewnątrz&#10;&#10;Opis wygenerowany automatycznie">
            <a:extLst>
              <a:ext uri="{FF2B5EF4-FFF2-40B4-BE49-F238E27FC236}">
                <a16:creationId xmlns:a16="http://schemas.microsoft.com/office/drawing/2014/main" id="{5CA70510-7EE1-4BD6-9EAD-8DB22C2FD3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8608" y="2592371"/>
            <a:ext cx="3149054" cy="2741393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96121037-D463-488E-ABCE-D5B6EF3813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92" y="2843832"/>
            <a:ext cx="4694548" cy="3126823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10E51ADA-9658-4546-A6F1-06682D531D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6655" y="5624153"/>
            <a:ext cx="5411578" cy="907749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Obraz zawierający osoba, wewnątrz, osoby, grupa&#10;&#10;Opis wygenerowany automatyczni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4274" y="43132"/>
            <a:ext cx="4389725" cy="3400123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" y="448523"/>
            <a:ext cx="4639742" cy="371703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561101"/>
            <a:ext cx="4379979" cy="3284984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100159" y="5203593"/>
            <a:ext cx="43891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Budujemy roboty najlepsze w regionie </a:t>
            </a:r>
          </a:p>
          <a:p>
            <a:r>
              <a:rPr lang="pl-PL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Wałbrzyska Specjalna Strefa Ekonomiczna </a:t>
            </a:r>
          </a:p>
        </p:txBody>
      </p:sp>
    </p:spTree>
    <p:extLst>
      <p:ext uri="{BB962C8B-B14F-4D97-AF65-F5344CB8AC3E}">
        <p14:creationId xmlns:p14="http://schemas.microsoft.com/office/powerpoint/2010/main" val="1587133091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imag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071802" cy="2286016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3055758" y="51206"/>
            <a:ext cx="578647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3200" b="1" i="1" u="sng" dirty="0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r>
              <a:rPr lang="pl-PL" sz="32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Chcesz zaprzyjaźnić się </a:t>
            </a:r>
            <a:br>
              <a:rPr lang="pl-PL" sz="32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2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 pantofelkiem?</a:t>
            </a:r>
          </a:p>
          <a:p>
            <a:pPr algn="ctr"/>
            <a:r>
              <a:rPr lang="pl-PL" sz="32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Lubisz eksperymenty? </a:t>
            </a:r>
          </a:p>
        </p:txBody>
      </p:sp>
      <p:sp>
        <p:nvSpPr>
          <p:cNvPr id="2" name="Prostokąt 1"/>
          <p:cNvSpPr/>
          <p:nvPr/>
        </p:nvSpPr>
        <p:spPr>
          <a:xfrm>
            <a:off x="323528" y="3356992"/>
            <a:ext cx="799288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pl-PL" sz="30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Grupa biologiczno – chemiczna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5B92FC90-D65A-4D9B-9CD7-982F4089D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152" y="4974083"/>
            <a:ext cx="7559695" cy="1268078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24309AB9-AAFF-4FFA-A905-D1053FF0518D}"/>
              </a:ext>
            </a:extLst>
          </p:cNvPr>
          <p:cNvSpPr txBox="1"/>
          <p:nvPr/>
        </p:nvSpPr>
        <p:spPr>
          <a:xfrm>
            <a:off x="755576" y="260648"/>
            <a:ext cx="7488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Grupa biologiczno - chemiczna </a:t>
            </a:r>
            <a:b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l-PL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92761176-401F-477B-BAAD-ABAC94C648F0}"/>
              </a:ext>
            </a:extLst>
          </p:cNvPr>
          <p:cNvSpPr/>
          <p:nvPr/>
        </p:nvSpPr>
        <p:spPr>
          <a:xfrm>
            <a:off x="467544" y="1269630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2400" b="1" i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Przedmioty wiodące: </a:t>
            </a:r>
            <a:br>
              <a:rPr lang="pl-PL" i="1">
                <a:solidFill>
                  <a:prstClr val="white"/>
                </a:solidFill>
                <a:latin typeface="Georgia" pitchFamily="18" charset="0"/>
              </a:rPr>
            </a:br>
            <a:endParaRPr lang="pl-PL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6839DDEA-E148-45E3-AFCD-CA92221CD75A}"/>
              </a:ext>
            </a:extLst>
          </p:cNvPr>
          <p:cNvSpPr/>
          <p:nvPr/>
        </p:nvSpPr>
        <p:spPr>
          <a:xfrm>
            <a:off x="594753" y="2924944"/>
            <a:ext cx="19255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i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Do wyboru: </a:t>
            </a:r>
            <a:endParaRPr lang="pl-PL" sz="2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Symbol zastępczy zawartości 2">
            <a:extLst>
              <a:ext uri="{FF2B5EF4-FFF2-40B4-BE49-F238E27FC236}">
                <a16:creationId xmlns:a16="http://schemas.microsoft.com/office/drawing/2014/main" id="{5A23707D-2AE9-4F8C-ABDD-8066C4AA3D9B}"/>
              </a:ext>
            </a:extLst>
          </p:cNvPr>
          <p:cNvSpPr txBox="1">
            <a:spLocks/>
          </p:cNvSpPr>
          <p:nvPr/>
        </p:nvSpPr>
        <p:spPr>
          <a:xfrm>
            <a:off x="1835696" y="3603342"/>
            <a:ext cx="2088232" cy="59699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/>
              <a:t>Język angielski</a:t>
            </a:r>
          </a:p>
        </p:txBody>
      </p:sp>
      <p:sp>
        <p:nvSpPr>
          <p:cNvPr id="13" name="Symbol zastępczy zawartości 2">
            <a:extLst>
              <a:ext uri="{FF2B5EF4-FFF2-40B4-BE49-F238E27FC236}">
                <a16:creationId xmlns:a16="http://schemas.microsoft.com/office/drawing/2014/main" id="{918598F5-59A2-49AC-ADD8-AA39B13CD371}"/>
              </a:ext>
            </a:extLst>
          </p:cNvPr>
          <p:cNvSpPr txBox="1">
            <a:spLocks/>
          </p:cNvSpPr>
          <p:nvPr/>
        </p:nvSpPr>
        <p:spPr>
          <a:xfrm>
            <a:off x="4245541" y="3610048"/>
            <a:ext cx="2088232" cy="60430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/>
              <a:t>Geografia </a:t>
            </a:r>
          </a:p>
        </p:txBody>
      </p:sp>
      <p:sp>
        <p:nvSpPr>
          <p:cNvPr id="15" name="Symbol zastępczy zawartości 2">
            <a:extLst>
              <a:ext uri="{FF2B5EF4-FFF2-40B4-BE49-F238E27FC236}">
                <a16:creationId xmlns:a16="http://schemas.microsoft.com/office/drawing/2014/main" id="{0394DC0A-8CA1-4E6E-A189-7A78FFAF8BD3}"/>
              </a:ext>
            </a:extLst>
          </p:cNvPr>
          <p:cNvSpPr txBox="1">
            <a:spLocks/>
          </p:cNvSpPr>
          <p:nvPr/>
        </p:nvSpPr>
        <p:spPr>
          <a:xfrm>
            <a:off x="3071708" y="4589007"/>
            <a:ext cx="2088232" cy="59699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/>
              <a:t>Informatyka</a:t>
            </a:r>
          </a:p>
        </p:txBody>
      </p:sp>
      <p:sp>
        <p:nvSpPr>
          <p:cNvPr id="16" name="Symbol zastępczy zawartości 2">
            <a:extLst>
              <a:ext uri="{FF2B5EF4-FFF2-40B4-BE49-F238E27FC236}">
                <a16:creationId xmlns:a16="http://schemas.microsoft.com/office/drawing/2014/main" id="{569C2F96-6930-4A7E-A022-81D25E2B0ED6}"/>
              </a:ext>
            </a:extLst>
          </p:cNvPr>
          <p:cNvSpPr txBox="1">
            <a:spLocks/>
          </p:cNvSpPr>
          <p:nvPr/>
        </p:nvSpPr>
        <p:spPr>
          <a:xfrm>
            <a:off x="622290" y="1854260"/>
            <a:ext cx="2088232" cy="864096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sz="2200" dirty="0"/>
              <a:t>Biologia</a:t>
            </a:r>
          </a:p>
        </p:txBody>
      </p:sp>
      <p:sp>
        <p:nvSpPr>
          <p:cNvPr id="17" name="Symbol zastępczy zawartości 2">
            <a:extLst>
              <a:ext uri="{FF2B5EF4-FFF2-40B4-BE49-F238E27FC236}">
                <a16:creationId xmlns:a16="http://schemas.microsoft.com/office/drawing/2014/main" id="{0979B63A-BB1D-45AC-ADA8-0EF9C1C99DCC}"/>
              </a:ext>
            </a:extLst>
          </p:cNvPr>
          <p:cNvSpPr txBox="1">
            <a:spLocks/>
          </p:cNvSpPr>
          <p:nvPr/>
        </p:nvSpPr>
        <p:spPr>
          <a:xfrm>
            <a:off x="3071707" y="1855493"/>
            <a:ext cx="2088232" cy="864096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sz="2200" dirty="0"/>
              <a:t>Chemia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ADDF8556-BAA5-4A16-B81B-066C2BC112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484" y="1267119"/>
            <a:ext cx="3242821" cy="216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208105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10689595_986395534711852_7339235251348188834_n.jpg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4355976" y="1268760"/>
            <a:ext cx="4660900" cy="360040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04664"/>
            <a:ext cx="4608512" cy="3072341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827584" y="3628031"/>
            <a:ext cx="2417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Fizyka w medycynie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6144450" y="652046"/>
            <a:ext cx="1083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Chemia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F7093555-EDB7-4062-8A70-54130B6392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041" y="5270148"/>
            <a:ext cx="7559695" cy="1268078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772816"/>
            <a:ext cx="5825000" cy="4368750"/>
          </a:xfrm>
        </p:spPr>
      </p:pic>
      <p:pic>
        <p:nvPicPr>
          <p:cNvPr id="5" name="Symbol zastępczy zawartości 4"/>
          <p:cNvPicPr>
            <a:picLocks noGrp="1" noChangeAspect="1"/>
          </p:cNvPicPr>
          <p:nvPr>
            <p:ph sz="half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04139"/>
            <a:ext cx="5555310" cy="3124861"/>
          </a:xfrm>
        </p:spPr>
      </p:pic>
      <p:sp>
        <p:nvSpPr>
          <p:cNvPr id="7" name="pole tekstowe 6"/>
          <p:cNvSpPr txBox="1"/>
          <p:nvPr/>
        </p:nvSpPr>
        <p:spPr>
          <a:xfrm>
            <a:off x="5148064" y="681244"/>
            <a:ext cx="35253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Współpraca </a:t>
            </a:r>
            <a:br>
              <a:rPr lang="pl-PL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 Uniwersytetem Wrocławskim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507585" y="4725144"/>
            <a:ext cx="24192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Lekcje on-line </a:t>
            </a:r>
            <a:br>
              <a:rPr lang="pl-PL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fizyka w medycynie</a:t>
            </a:r>
          </a:p>
        </p:txBody>
      </p:sp>
    </p:spTree>
    <p:extLst>
      <p:ext uri="{BB962C8B-B14F-4D97-AF65-F5344CB8AC3E}">
        <p14:creationId xmlns:p14="http://schemas.microsoft.com/office/powerpoint/2010/main" val="3025868300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691986" y="4174353"/>
            <a:ext cx="77488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Grupa o profilu biznesowo – prawnym   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598" y="2032507"/>
            <a:ext cx="2901522" cy="1930831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278780" y="289932"/>
            <a:ext cx="85752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Myślisz o karierze w biznesie?</a:t>
            </a:r>
          </a:p>
          <a:p>
            <a:r>
              <a:rPr lang="pl-PL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może chcesz być sędzią lub adwokatem?</a:t>
            </a:r>
          </a:p>
          <a:p>
            <a:r>
              <a:rPr lang="pl-PL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Wiążesz swoją przyszłość z polityką lokalną, a może ogólnopolską?</a:t>
            </a:r>
          </a:p>
        </p:txBody>
      </p:sp>
    </p:spTree>
    <p:extLst>
      <p:ext uri="{BB962C8B-B14F-4D97-AF65-F5344CB8AC3E}">
        <p14:creationId xmlns:p14="http://schemas.microsoft.com/office/powerpoint/2010/main" val="2187445037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5663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endParaRPr lang="pl-PL" sz="3200" b="1" i="1" dirty="0">
              <a:latin typeface="Georgia" pitchFamily="18" charset="0"/>
            </a:endParaRPr>
          </a:p>
          <a:p>
            <a:pPr algn="ctr">
              <a:spcBef>
                <a:spcPct val="50000"/>
              </a:spcBef>
            </a:pPr>
            <a:endParaRPr lang="pl-PL" sz="2400" b="1" i="1" dirty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pl-PL" sz="2800" b="1" dirty="0">
                <a:latin typeface="Georgia" pitchFamily="18" charset="0"/>
                <a:cs typeface="Arial" pitchFamily="34" charset="0"/>
              </a:rPr>
              <a:t>Interesują Cię studia wyższe?</a:t>
            </a:r>
          </a:p>
          <a:p>
            <a:pPr>
              <a:spcBef>
                <a:spcPct val="50000"/>
              </a:spcBef>
            </a:pPr>
            <a:endParaRPr lang="pl-PL" sz="2800" b="1" i="1" dirty="0">
              <a:latin typeface="Georgia" pitchFamily="18" charset="0"/>
              <a:cs typeface="Arial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pl-PL" sz="2800" b="1" dirty="0">
                <a:latin typeface="Georgia" pitchFamily="18" charset="0"/>
                <a:cs typeface="Arial" pitchFamily="34" charset="0"/>
              </a:rPr>
              <a:t>Chcesz zdać maturę?</a:t>
            </a:r>
          </a:p>
          <a:p>
            <a:pPr algn="ctr">
              <a:spcBef>
                <a:spcPct val="50000"/>
              </a:spcBef>
            </a:pPr>
            <a:endParaRPr lang="pl-PL" sz="2800" b="1" dirty="0">
              <a:solidFill>
                <a:schemeClr val="tx2">
                  <a:lumMod val="75000"/>
                </a:schemeClr>
              </a:solidFill>
              <a:latin typeface="Georgia" pitchFamily="18" charset="0"/>
              <a:cs typeface="Arial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pl-PL" sz="2800" b="1" dirty="0">
                <a:solidFill>
                  <a:srgbClr val="FFC000"/>
                </a:solidFill>
                <a:latin typeface="Georgia" pitchFamily="18" charset="0"/>
                <a:cs typeface="Arial" pitchFamily="34" charset="0"/>
              </a:rPr>
              <a:t>A może nie masz planu na przyszłość?</a:t>
            </a:r>
          </a:p>
          <a:p>
            <a:pPr algn="ctr">
              <a:spcBef>
                <a:spcPct val="50000"/>
              </a:spcBef>
            </a:pPr>
            <a:endParaRPr lang="pl-PL" sz="28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pl-PL" sz="2800" b="1" dirty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5878" y="5301208"/>
            <a:ext cx="1152244" cy="1268078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5336871"/>
            <a:ext cx="1196752" cy="1196752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029" y="137326"/>
            <a:ext cx="2141034" cy="872273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57FAD8EE-89A7-43DD-A18E-A9B9D28C23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85" y="5339622"/>
            <a:ext cx="1196753" cy="1229664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3" y="188640"/>
            <a:ext cx="4122936" cy="1524000"/>
          </a:xfrm>
        </p:spPr>
        <p:txBody>
          <a:bodyPr>
            <a:normAutofit/>
          </a:bodyPr>
          <a:lstStyle/>
          <a:p>
            <a:b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l-PL" dirty="0"/>
          </a:p>
        </p:txBody>
      </p:sp>
      <p:sp>
        <p:nvSpPr>
          <p:cNvPr id="7" name="Prostokąt 6"/>
          <p:cNvSpPr/>
          <p:nvPr/>
        </p:nvSpPr>
        <p:spPr>
          <a:xfrm>
            <a:off x="458743" y="1461083"/>
            <a:ext cx="32031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Przedmioty</a:t>
            </a:r>
            <a:r>
              <a:rPr lang="pl-PL" sz="24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pl-PL" sz="2400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wiodące:</a:t>
            </a:r>
            <a:r>
              <a:rPr lang="pl-PL" sz="24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endParaRPr lang="pl-PL" sz="2400" dirty="0"/>
          </a:p>
        </p:txBody>
      </p:sp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id="{B1C80992-FF6B-4B79-897C-9AD071DA0184}"/>
              </a:ext>
            </a:extLst>
          </p:cNvPr>
          <p:cNvSpPr txBox="1">
            <a:spLocks/>
          </p:cNvSpPr>
          <p:nvPr/>
        </p:nvSpPr>
        <p:spPr>
          <a:xfrm>
            <a:off x="547566" y="2132857"/>
            <a:ext cx="1836712" cy="709966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sz="2800" dirty="0"/>
              <a:t>Biznes             i zarządzanie</a:t>
            </a:r>
          </a:p>
        </p:txBody>
      </p:sp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0979B63A-BB1D-45AC-ADA8-0EF9C1C99DCC}"/>
              </a:ext>
            </a:extLst>
          </p:cNvPr>
          <p:cNvSpPr txBox="1">
            <a:spLocks/>
          </p:cNvSpPr>
          <p:nvPr/>
        </p:nvSpPr>
        <p:spPr>
          <a:xfrm>
            <a:off x="2568610" y="2108748"/>
            <a:ext cx="2003390" cy="709966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sz="1600" dirty="0"/>
              <a:t>Wiedza                    o społeczeństwie</a:t>
            </a:r>
          </a:p>
        </p:txBody>
      </p:sp>
      <p:sp>
        <p:nvSpPr>
          <p:cNvPr id="10" name="Prostokąt 9"/>
          <p:cNvSpPr/>
          <p:nvPr/>
        </p:nvSpPr>
        <p:spPr>
          <a:xfrm>
            <a:off x="479184" y="3170395"/>
            <a:ext cx="34660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Przedmioty do wyboru:</a:t>
            </a:r>
            <a:endParaRPr lang="pl-PL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Symbol zastępczy zawartości 2">
            <a:extLst>
              <a:ext uri="{FF2B5EF4-FFF2-40B4-BE49-F238E27FC236}">
                <a16:creationId xmlns:a16="http://schemas.microsoft.com/office/drawing/2014/main" id="{ACDB31A1-FFF4-4BFB-A262-9D14F4CBFA5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47566" y="4065032"/>
            <a:ext cx="2088232" cy="59699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dirty="0"/>
              <a:t>Język angielski</a:t>
            </a:r>
          </a:p>
        </p:txBody>
      </p:sp>
      <p:sp>
        <p:nvSpPr>
          <p:cNvPr id="12" name="Symbol zastępczy zawartości 2">
            <a:extLst>
              <a:ext uri="{FF2B5EF4-FFF2-40B4-BE49-F238E27FC236}">
                <a16:creationId xmlns:a16="http://schemas.microsoft.com/office/drawing/2014/main" id="{ACDB31A1-FFF4-4BFB-A262-9D14F4CBFA5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930333" y="4057897"/>
            <a:ext cx="1794067" cy="59699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dirty="0"/>
              <a:t>Geografia</a:t>
            </a:r>
          </a:p>
        </p:txBody>
      </p:sp>
      <p:sp>
        <p:nvSpPr>
          <p:cNvPr id="14" name="Symbol zastępczy zawartości 2">
            <a:extLst>
              <a:ext uri="{FF2B5EF4-FFF2-40B4-BE49-F238E27FC236}">
                <a16:creationId xmlns:a16="http://schemas.microsoft.com/office/drawing/2014/main" id="{ACDB31A1-FFF4-4BFB-A262-9D14F4CBFA5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47566" y="5066933"/>
            <a:ext cx="2088232" cy="59699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dirty="0"/>
              <a:t>Informatyka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24309AB9-AAFF-4FFA-A905-D1053FF0518D}"/>
              </a:ext>
            </a:extLst>
          </p:cNvPr>
          <p:cNvSpPr txBox="1"/>
          <p:nvPr/>
        </p:nvSpPr>
        <p:spPr>
          <a:xfrm>
            <a:off x="742950" y="276225"/>
            <a:ext cx="75014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Grupa biznesowo - prawna </a:t>
            </a:r>
            <a:b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l-PL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967" y="1771560"/>
            <a:ext cx="2607959" cy="1571462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968" y="4292985"/>
            <a:ext cx="2607959" cy="186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049443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3" y="188640"/>
            <a:ext cx="7832922" cy="1224136"/>
          </a:xfrm>
        </p:spPr>
        <p:txBody>
          <a:bodyPr/>
          <a:lstStyle/>
          <a:p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grupa </a:t>
            </a:r>
            <a:r>
              <a:rPr lang="pl-P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BIZNESOWo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PRAWNA  to: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356980" y="1586233"/>
            <a:ext cx="848593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3000"/>
              </a:lnSpc>
              <a:buFontTx/>
              <a:buChar char="-"/>
            </a:pPr>
            <a:r>
              <a:rPr lang="pl-P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Rozszerzony zakres przedmiotu biznes i zarzadzanie;</a:t>
            </a:r>
          </a:p>
          <a:p>
            <a:pPr marL="342900" indent="-342900">
              <a:lnSpc>
                <a:spcPts val="3000"/>
              </a:lnSpc>
              <a:buFontTx/>
              <a:buChar char="-"/>
            </a:pPr>
            <a:r>
              <a:rPr lang="pl-P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Rozszerzony zakres wiedzy o społeczeństwie;</a:t>
            </a:r>
          </a:p>
          <a:p>
            <a:pPr marL="342900" indent="-342900">
              <a:lnSpc>
                <a:spcPts val="3000"/>
              </a:lnSpc>
              <a:buFontTx/>
              <a:buChar char="-"/>
            </a:pPr>
            <a:r>
              <a:rPr lang="pl-P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Wyjazdy zagraniczne w ramach programu Erasmus+;</a:t>
            </a:r>
          </a:p>
          <a:p>
            <a:pPr marL="342900" indent="-342900">
              <a:lnSpc>
                <a:spcPts val="3000"/>
              </a:lnSpc>
              <a:buFontTx/>
              <a:buChar char="-"/>
            </a:pPr>
            <a:r>
              <a:rPr lang="pl-P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Warsztaty z partycypacji społecznej;</a:t>
            </a:r>
          </a:p>
          <a:p>
            <a:pPr marL="342900" indent="-342900">
              <a:lnSpc>
                <a:spcPts val="3000"/>
              </a:lnSpc>
              <a:buFontTx/>
              <a:buChar char="-"/>
            </a:pPr>
            <a:r>
              <a:rPr lang="pl-P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Spotkania z politykami lokalnymi i ogólnopolskimi; </a:t>
            </a:r>
          </a:p>
          <a:p>
            <a:pPr marL="342900" indent="-342900">
              <a:lnSpc>
                <a:spcPts val="3000"/>
              </a:lnSpc>
              <a:buFontTx/>
              <a:buChar char="-"/>
            </a:pPr>
            <a:r>
              <a:rPr lang="pl-P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Spotkania z ludźmi biznesu;</a:t>
            </a:r>
          </a:p>
        </p:txBody>
      </p:sp>
      <p:sp>
        <p:nvSpPr>
          <p:cNvPr id="4" name="Tytuł 1"/>
          <p:cNvSpPr txBox="1">
            <a:spLocks/>
          </p:cNvSpPr>
          <p:nvPr/>
        </p:nvSpPr>
        <p:spPr>
          <a:xfrm>
            <a:off x="1279587" y="4653330"/>
            <a:ext cx="6152131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KSZTAŁCIMY PRZYSZYCH </a:t>
            </a:r>
            <a:b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BIZNESMENÓW i Prawników</a:t>
            </a:r>
          </a:p>
        </p:txBody>
      </p:sp>
    </p:spTree>
    <p:extLst>
      <p:ext uri="{BB962C8B-B14F-4D97-AF65-F5344CB8AC3E}">
        <p14:creationId xmlns:p14="http://schemas.microsoft.com/office/powerpoint/2010/main" val="3194565290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62B86CDB-CAC7-4080-94AF-F1E433F6CAF9}"/>
              </a:ext>
            </a:extLst>
          </p:cNvPr>
          <p:cNvSpPr txBox="1"/>
          <p:nvPr/>
        </p:nvSpPr>
        <p:spPr>
          <a:xfrm>
            <a:off x="2148901" y="332656"/>
            <a:ext cx="5087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Rozwijaj swoje zainteresowania</a:t>
            </a:r>
          </a:p>
        </p:txBody>
      </p:sp>
      <p:sp>
        <p:nvSpPr>
          <p:cNvPr id="3" name="Prostokąt zaokrąglony 2">
            <a:extLst>
              <a:ext uri="{FF2B5EF4-FFF2-40B4-BE49-F238E27FC236}">
                <a16:creationId xmlns:a16="http://schemas.microsoft.com/office/drawing/2014/main" id="{C0A5B55C-917C-46DC-92BC-8EB8C3D060C8}"/>
              </a:ext>
            </a:extLst>
          </p:cNvPr>
          <p:cNvSpPr/>
          <p:nvPr/>
        </p:nvSpPr>
        <p:spPr>
          <a:xfrm>
            <a:off x="395536" y="1032158"/>
            <a:ext cx="1944216" cy="11727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/>
              <a:t>teatralne</a:t>
            </a:r>
          </a:p>
        </p:txBody>
      </p:sp>
      <p:sp>
        <p:nvSpPr>
          <p:cNvPr id="23" name="Prostokąt zaokrąglony 22">
            <a:extLst>
              <a:ext uri="{FF2B5EF4-FFF2-40B4-BE49-F238E27FC236}">
                <a16:creationId xmlns:a16="http://schemas.microsoft.com/office/drawing/2014/main" id="{C0A5B55C-917C-46DC-92BC-8EB8C3D060C8}"/>
              </a:ext>
            </a:extLst>
          </p:cNvPr>
          <p:cNvSpPr/>
          <p:nvPr/>
        </p:nvSpPr>
        <p:spPr>
          <a:xfrm>
            <a:off x="2699791" y="1032158"/>
            <a:ext cx="1940491" cy="11727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/>
              <a:t>fotograficzne</a:t>
            </a:r>
          </a:p>
        </p:txBody>
      </p:sp>
      <p:sp>
        <p:nvSpPr>
          <p:cNvPr id="24" name="Prostokąt zaokrąglony 23">
            <a:extLst>
              <a:ext uri="{FF2B5EF4-FFF2-40B4-BE49-F238E27FC236}">
                <a16:creationId xmlns:a16="http://schemas.microsoft.com/office/drawing/2014/main" id="{C0A5B55C-917C-46DC-92BC-8EB8C3D060C8}"/>
              </a:ext>
            </a:extLst>
          </p:cNvPr>
          <p:cNvSpPr/>
          <p:nvPr/>
        </p:nvSpPr>
        <p:spPr>
          <a:xfrm>
            <a:off x="7093454" y="1032158"/>
            <a:ext cx="1871033" cy="11727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/>
              <a:t>sportowe</a:t>
            </a:r>
          </a:p>
        </p:txBody>
      </p:sp>
      <p:sp>
        <p:nvSpPr>
          <p:cNvPr id="25" name="Prostokąt zaokrąglony 24">
            <a:extLst>
              <a:ext uri="{FF2B5EF4-FFF2-40B4-BE49-F238E27FC236}">
                <a16:creationId xmlns:a16="http://schemas.microsoft.com/office/drawing/2014/main" id="{C0A5B55C-917C-46DC-92BC-8EB8C3D060C8}"/>
              </a:ext>
            </a:extLst>
          </p:cNvPr>
          <p:cNvSpPr/>
          <p:nvPr/>
        </p:nvSpPr>
        <p:spPr>
          <a:xfrm>
            <a:off x="5014168" y="1047532"/>
            <a:ext cx="1935272" cy="11573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/>
              <a:t>filmowe</a:t>
            </a:r>
          </a:p>
        </p:txBody>
      </p:sp>
      <p:sp>
        <p:nvSpPr>
          <p:cNvPr id="27" name="Prostokąt zaokrąglony 26">
            <a:extLst>
              <a:ext uri="{FF2B5EF4-FFF2-40B4-BE49-F238E27FC236}">
                <a16:creationId xmlns:a16="http://schemas.microsoft.com/office/drawing/2014/main" id="{C0A5B55C-917C-46DC-92BC-8EB8C3D060C8}"/>
              </a:ext>
            </a:extLst>
          </p:cNvPr>
          <p:cNvSpPr/>
          <p:nvPr/>
        </p:nvSpPr>
        <p:spPr>
          <a:xfrm>
            <a:off x="5014168" y="2680844"/>
            <a:ext cx="1781134" cy="11727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/>
              <a:t>filozoficzne</a:t>
            </a:r>
          </a:p>
        </p:txBody>
      </p:sp>
      <p:sp>
        <p:nvSpPr>
          <p:cNvPr id="28" name="Prostokąt zaokrąglony 27">
            <a:extLst>
              <a:ext uri="{FF2B5EF4-FFF2-40B4-BE49-F238E27FC236}">
                <a16:creationId xmlns:a16="http://schemas.microsoft.com/office/drawing/2014/main" id="{C0A5B55C-917C-46DC-92BC-8EB8C3D060C8}"/>
              </a:ext>
            </a:extLst>
          </p:cNvPr>
          <p:cNvSpPr/>
          <p:nvPr/>
        </p:nvSpPr>
        <p:spPr>
          <a:xfrm>
            <a:off x="2699791" y="2680843"/>
            <a:ext cx="1940491" cy="11544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/>
              <a:t>turystyczne</a:t>
            </a:r>
          </a:p>
        </p:txBody>
      </p:sp>
      <p:sp>
        <p:nvSpPr>
          <p:cNvPr id="29" name="Prostokąt zaokrąglony 28">
            <a:extLst>
              <a:ext uri="{FF2B5EF4-FFF2-40B4-BE49-F238E27FC236}">
                <a16:creationId xmlns:a16="http://schemas.microsoft.com/office/drawing/2014/main" id="{C0A5B55C-917C-46DC-92BC-8EB8C3D060C8}"/>
              </a:ext>
            </a:extLst>
          </p:cNvPr>
          <p:cNvSpPr/>
          <p:nvPr/>
        </p:nvSpPr>
        <p:spPr>
          <a:xfrm>
            <a:off x="7014754" y="2737718"/>
            <a:ext cx="1949734" cy="11727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/>
              <a:t>informatyczne</a:t>
            </a:r>
          </a:p>
        </p:txBody>
      </p:sp>
      <p:sp>
        <p:nvSpPr>
          <p:cNvPr id="30" name="Prostokąt zaokrąglony 29">
            <a:extLst>
              <a:ext uri="{FF2B5EF4-FFF2-40B4-BE49-F238E27FC236}">
                <a16:creationId xmlns:a16="http://schemas.microsoft.com/office/drawing/2014/main" id="{C0A5B55C-917C-46DC-92BC-8EB8C3D060C8}"/>
              </a:ext>
            </a:extLst>
          </p:cNvPr>
          <p:cNvSpPr/>
          <p:nvPr/>
        </p:nvSpPr>
        <p:spPr>
          <a:xfrm>
            <a:off x="502838" y="1047533"/>
            <a:ext cx="1646063" cy="11727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/>
              <a:t>teatralne</a:t>
            </a:r>
          </a:p>
        </p:txBody>
      </p:sp>
      <p:sp>
        <p:nvSpPr>
          <p:cNvPr id="31" name="Prostokąt zaokrąglony 30">
            <a:extLst>
              <a:ext uri="{FF2B5EF4-FFF2-40B4-BE49-F238E27FC236}">
                <a16:creationId xmlns:a16="http://schemas.microsoft.com/office/drawing/2014/main" id="{C0A5B55C-917C-46DC-92BC-8EB8C3D060C8}"/>
              </a:ext>
            </a:extLst>
          </p:cNvPr>
          <p:cNvSpPr/>
          <p:nvPr/>
        </p:nvSpPr>
        <p:spPr>
          <a:xfrm>
            <a:off x="2699791" y="4379539"/>
            <a:ext cx="1940491" cy="11727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/>
              <a:t>fizyczne</a:t>
            </a:r>
          </a:p>
        </p:txBody>
      </p:sp>
      <p:sp>
        <p:nvSpPr>
          <p:cNvPr id="33" name="Prostokąt zaokrąglony 32">
            <a:extLst>
              <a:ext uri="{FF2B5EF4-FFF2-40B4-BE49-F238E27FC236}">
                <a16:creationId xmlns:a16="http://schemas.microsoft.com/office/drawing/2014/main" id="{C0A5B55C-917C-46DC-92BC-8EB8C3D060C8}"/>
              </a:ext>
            </a:extLst>
          </p:cNvPr>
          <p:cNvSpPr/>
          <p:nvPr/>
        </p:nvSpPr>
        <p:spPr>
          <a:xfrm>
            <a:off x="7093453" y="4443278"/>
            <a:ext cx="1871033" cy="11727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/>
              <a:t>dziennikarskie</a:t>
            </a:r>
          </a:p>
        </p:txBody>
      </p:sp>
      <p:sp>
        <p:nvSpPr>
          <p:cNvPr id="35" name="Prostokąt zaokrąglony 34">
            <a:extLst>
              <a:ext uri="{FF2B5EF4-FFF2-40B4-BE49-F238E27FC236}">
                <a16:creationId xmlns:a16="http://schemas.microsoft.com/office/drawing/2014/main" id="{C0A5B55C-917C-46DC-92BC-8EB8C3D060C8}"/>
              </a:ext>
            </a:extLst>
          </p:cNvPr>
          <p:cNvSpPr/>
          <p:nvPr/>
        </p:nvSpPr>
        <p:spPr>
          <a:xfrm>
            <a:off x="477077" y="4379539"/>
            <a:ext cx="1781134" cy="11727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/>
              <a:t>szachowe</a:t>
            </a:r>
          </a:p>
        </p:txBody>
      </p:sp>
      <p:sp>
        <p:nvSpPr>
          <p:cNvPr id="36" name="Prostokąt zaokrąglony 35">
            <a:extLst>
              <a:ext uri="{FF2B5EF4-FFF2-40B4-BE49-F238E27FC236}">
                <a16:creationId xmlns:a16="http://schemas.microsoft.com/office/drawing/2014/main" id="{C0A5B55C-917C-46DC-92BC-8EB8C3D060C8}"/>
              </a:ext>
            </a:extLst>
          </p:cNvPr>
          <p:cNvSpPr/>
          <p:nvPr/>
        </p:nvSpPr>
        <p:spPr>
          <a:xfrm>
            <a:off x="446292" y="2632319"/>
            <a:ext cx="1811919" cy="11544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/>
              <a:t>przyrodnicze</a:t>
            </a:r>
          </a:p>
        </p:txBody>
      </p:sp>
      <p:sp>
        <p:nvSpPr>
          <p:cNvPr id="37" name="Prostokąt zaokrąglony 36">
            <a:extLst>
              <a:ext uri="{FF2B5EF4-FFF2-40B4-BE49-F238E27FC236}">
                <a16:creationId xmlns:a16="http://schemas.microsoft.com/office/drawing/2014/main" id="{C0A5B55C-917C-46DC-92BC-8EB8C3D060C8}"/>
              </a:ext>
            </a:extLst>
          </p:cNvPr>
          <p:cNvSpPr/>
          <p:nvPr/>
        </p:nvSpPr>
        <p:spPr>
          <a:xfrm>
            <a:off x="5081660" y="4379539"/>
            <a:ext cx="1781134" cy="11727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/>
              <a:t>językowe</a:t>
            </a:r>
          </a:p>
        </p:txBody>
      </p:sp>
    </p:spTree>
    <p:extLst>
      <p:ext uri="{BB962C8B-B14F-4D97-AF65-F5344CB8AC3E}">
        <p14:creationId xmlns:p14="http://schemas.microsoft.com/office/powerpoint/2010/main" val="3335286970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3456384"/>
          </a:xfrm>
        </p:spPr>
        <p:txBody>
          <a:bodyPr>
            <a:noAutofit/>
          </a:bodyPr>
          <a:lstStyle/>
          <a:p>
            <a:pPr algn="ctr"/>
            <a:r>
              <a:rPr lang="pl-PL" sz="4000" b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Przygotujemy Cię do dalszej </a:t>
            </a:r>
            <a:br>
              <a:rPr lang="pl-PL" sz="4000" b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l-PL" sz="4000" b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drogi życiowej.</a:t>
            </a:r>
            <a:br>
              <a:rPr lang="pl-PL" sz="400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pl-PL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Jesteśmy w tym najlepsi!</a:t>
            </a:r>
            <a:br>
              <a:rPr lang="pl-PL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br>
              <a:rPr lang="pl-PL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endParaRPr lang="pl-PL" sz="3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772" y="5543262"/>
            <a:ext cx="1014809" cy="1014809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511" y="2662448"/>
            <a:ext cx="5868144" cy="3912096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850" y="5665929"/>
            <a:ext cx="905805" cy="905805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364" y="2763314"/>
            <a:ext cx="868231" cy="953718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929330"/>
          </a:xfrm>
        </p:spPr>
        <p:txBody>
          <a:bodyPr>
            <a:noAutofit/>
          </a:bodyPr>
          <a:lstStyle/>
          <a:p>
            <a:pPr algn="ctr"/>
            <a:r>
              <a:rPr lang="pl-PL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Najlepsi?</a:t>
            </a:r>
            <a:br>
              <a:rPr lang="pl-PL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br>
              <a:rPr lang="pl-PL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l-PL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Tak, to my…</a:t>
            </a:r>
            <a:br>
              <a:rPr lang="pl-PL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br>
              <a:rPr lang="pl-PL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l-PL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Nie wierzysz w cyfry?</a:t>
            </a:r>
            <a:br>
              <a:rPr lang="pl-PL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br>
              <a:rPr lang="pl-PL" sz="36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l-PL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Oto dowody! </a:t>
            </a:r>
            <a:br>
              <a:rPr lang="pl-PL" sz="36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br>
              <a:rPr lang="pl-PL" sz="36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endParaRPr lang="pl-PL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19" y="5894924"/>
            <a:ext cx="2796993" cy="902986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5853834"/>
            <a:ext cx="914400" cy="91440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4376" y="188640"/>
            <a:ext cx="983804" cy="108012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991" y="5723950"/>
            <a:ext cx="951721" cy="107396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19" y="188640"/>
            <a:ext cx="2560216" cy="1043051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0FACD86-0889-4930-9C81-593A977DDD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88990" y="5758847"/>
            <a:ext cx="1061739" cy="1096408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511816"/>
          </a:xfrm>
        </p:spPr>
        <p:txBody>
          <a:bodyPr>
            <a:normAutofit/>
          </a:bodyPr>
          <a:lstStyle/>
          <a:p>
            <a:pPr algn="ctr"/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ROK    2019</a:t>
            </a:r>
            <a:b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pl-PL" dirty="0"/>
            </a:br>
            <a:r>
              <a:rPr lang="pl-PL" sz="6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100  %</a:t>
            </a:r>
            <a:br>
              <a:rPr lang="pl-PL" dirty="0"/>
            </a:br>
            <a:br>
              <a:rPr lang="pl-PL" dirty="0"/>
            </a:br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NAJLEPSZY WYNIK W POWIECIE</a:t>
            </a:r>
            <a:b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pl-PL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100%  uczniów przystąpiło do matury</a:t>
            </a:r>
            <a:r>
              <a:rPr lang="pl-PL" sz="2800" dirty="0"/>
              <a:t>.</a:t>
            </a:r>
          </a:p>
          <a:p>
            <a:endParaRPr lang="pl-PL" sz="28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5259" y="547701"/>
            <a:ext cx="981541" cy="1079086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584281"/>
            <a:ext cx="2560542" cy="1042506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589" y="5259913"/>
            <a:ext cx="7206097" cy="1231499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5357" y="5220285"/>
            <a:ext cx="1158340" cy="1310754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6540D06D-430E-44B2-AFA9-5E8B71543B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3678" y="5259913"/>
            <a:ext cx="1281697" cy="1323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201202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511816"/>
          </a:xfrm>
        </p:spPr>
        <p:txBody>
          <a:bodyPr>
            <a:normAutofit/>
          </a:bodyPr>
          <a:lstStyle/>
          <a:p>
            <a:pPr algn="ctr"/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ROK    2020</a:t>
            </a:r>
            <a:b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pl-PL" dirty="0"/>
            </a:br>
            <a:r>
              <a:rPr lang="pl-PL" sz="6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100  %</a:t>
            </a:r>
            <a:br>
              <a:rPr lang="pl-PL" dirty="0"/>
            </a:br>
            <a:br>
              <a:rPr lang="pl-PL" dirty="0"/>
            </a:br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NAJLEPSZY WYNIK W POWIECIE</a:t>
            </a:r>
            <a:b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pl-PL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100%  uczniów przystąpiło do matury.</a:t>
            </a:r>
          </a:p>
          <a:p>
            <a:endParaRPr lang="pl-PL" sz="28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498" y="610596"/>
            <a:ext cx="2560542" cy="1042506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7385" y="574016"/>
            <a:ext cx="981541" cy="1079086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54127E58-C1A5-4FCA-B585-CF986C6D50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589" y="5259913"/>
            <a:ext cx="7206097" cy="1231499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AF254089-F3EC-4D84-A6F7-2F2C70AFC9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5357" y="5220285"/>
            <a:ext cx="1158340" cy="1310754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3D0CA96F-928E-4468-87A7-CCD1A4AF7E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3678" y="5259913"/>
            <a:ext cx="1281697" cy="1323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548386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511816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ROK    2021</a:t>
            </a:r>
            <a:br>
              <a:rPr lang="pl-PL" dirty="0"/>
            </a:br>
            <a:br>
              <a:rPr lang="pl-PL" dirty="0"/>
            </a:br>
            <a:r>
              <a:rPr lang="pl-PL" sz="6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96 %</a:t>
            </a:r>
            <a:br>
              <a:rPr lang="pl-PL" dirty="0"/>
            </a:br>
            <a:br>
              <a:rPr lang="pl-PL" dirty="0"/>
            </a:br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NAJLEPSZY WYNIK W </a:t>
            </a:r>
            <a:r>
              <a:rPr lang="pl-P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SZKOŁaCH</a:t>
            </a:r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PUBLICZNYCH W POWIECIE</a:t>
            </a:r>
            <a:b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100%  uczniów przystąpiło do matury </a:t>
            </a:r>
            <a:b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dirty="0"/>
              <a:t> </a:t>
            </a:r>
            <a:br>
              <a:rPr lang="pl-PL" sz="2800" dirty="0"/>
            </a:br>
            <a:endParaRPr lang="pl-PL" sz="2800" dirty="0"/>
          </a:p>
          <a:p>
            <a:endParaRPr lang="pl-PL" sz="28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21026"/>
            <a:ext cx="2560542" cy="1042506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5443" y="421026"/>
            <a:ext cx="981541" cy="1079086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C14DEB8B-3E71-49B6-B8F4-1FC84DAAED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589" y="5259913"/>
            <a:ext cx="7206097" cy="1231499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58E3D112-ABBB-4F50-8596-8405BEB027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5357" y="5220285"/>
            <a:ext cx="1158340" cy="1310754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7BA9DF3A-A4BC-4867-973A-0EAAFBA3D0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3678" y="5259913"/>
            <a:ext cx="1281697" cy="1323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797715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511816"/>
          </a:xfrm>
        </p:spPr>
        <p:txBody>
          <a:bodyPr>
            <a:normAutofit/>
          </a:bodyPr>
          <a:lstStyle/>
          <a:p>
            <a:pPr algn="ctr"/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ROK    2022</a:t>
            </a:r>
            <a:b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pl-PL" dirty="0"/>
            </a:br>
            <a:r>
              <a:rPr lang="pl-PL" sz="6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100  %</a:t>
            </a:r>
            <a:br>
              <a:rPr lang="pl-PL" dirty="0"/>
            </a:br>
            <a:br>
              <a:rPr lang="pl-PL" dirty="0"/>
            </a:br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NAJLEPSZY WYNIK W POWIECIE</a:t>
            </a:r>
            <a:br>
              <a:rPr lang="pl-PL" dirty="0"/>
            </a:br>
            <a:br>
              <a:rPr lang="pl-PL" sz="2800" dirty="0"/>
            </a:br>
            <a:endParaRPr lang="pl-PL" sz="2800" dirty="0"/>
          </a:p>
          <a:p>
            <a:endParaRPr lang="pl-PL" sz="28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588293"/>
            <a:ext cx="2560542" cy="1042506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7746" y="588293"/>
            <a:ext cx="981541" cy="1079086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6228F2F1-2B34-4B66-A6A5-215D4E9965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589" y="5259913"/>
            <a:ext cx="7206097" cy="1231499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A2FF86F-6529-471D-AEBD-95BE946B6D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5357" y="5220285"/>
            <a:ext cx="1158340" cy="1310754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F930DD36-6F91-46B8-B465-01F3E5B177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3678" y="5259913"/>
            <a:ext cx="1281697" cy="1323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548386"/>
      </p:ext>
    </p:extLst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511816"/>
          </a:xfrm>
        </p:spPr>
        <p:txBody>
          <a:bodyPr>
            <a:normAutofit/>
          </a:bodyPr>
          <a:lstStyle/>
          <a:p>
            <a:pPr algn="ctr"/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ROK    2023</a:t>
            </a:r>
            <a:b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pl-PL" dirty="0"/>
            </a:br>
            <a:r>
              <a:rPr lang="pl-PL" sz="6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100  %</a:t>
            </a:r>
            <a:br>
              <a:rPr lang="pl-PL" dirty="0"/>
            </a:br>
            <a:br>
              <a:rPr lang="pl-PL" dirty="0"/>
            </a:br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NAJLEPSZY WYNIK W POWIECIE</a:t>
            </a:r>
            <a:br>
              <a:rPr lang="pl-PL" dirty="0"/>
            </a:br>
            <a:br>
              <a:rPr lang="pl-PL" sz="2800" dirty="0"/>
            </a:br>
            <a:endParaRPr lang="pl-PL" sz="2800" dirty="0"/>
          </a:p>
          <a:p>
            <a:endParaRPr lang="pl-PL" sz="28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588293"/>
            <a:ext cx="2560542" cy="1042506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7746" y="588293"/>
            <a:ext cx="981541" cy="1079086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511A2301-B707-4145-9029-FB3A1A3EBC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589" y="5259913"/>
            <a:ext cx="7206097" cy="1231499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BA3058AD-E2D9-4776-BAD9-1F97146FC6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5357" y="5220285"/>
            <a:ext cx="1158340" cy="1310754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9FEDF95E-BAE3-4429-94B1-6433DF3CE5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3678" y="5259913"/>
            <a:ext cx="1281697" cy="1323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548386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19023" y="260648"/>
            <a:ext cx="8573770" cy="5759152"/>
          </a:xfrm>
        </p:spPr>
        <p:txBody>
          <a:bodyPr>
            <a:normAutofit fontScale="90000"/>
          </a:bodyPr>
          <a:lstStyle/>
          <a:p>
            <a:pPr marL="342900" indent="-342900">
              <a:spcBef>
                <a:spcPct val="20000"/>
              </a:spcBef>
              <a:spcAft>
                <a:spcPts val="600"/>
              </a:spcAft>
              <a:buFont typeface="Arial"/>
              <a:buChar char="•"/>
            </a:pP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      Zapraszamy do nas!</a:t>
            </a:r>
            <a:br>
              <a:rPr lang="pl-PL" b="1" dirty="0"/>
            </a:br>
            <a:br>
              <a:rPr lang="pl-PL" b="1" dirty="0"/>
            </a:br>
            <a:r>
              <a:rPr lang="pl-PL" sz="2800" b="1" dirty="0"/>
              <a:t> </a:t>
            </a: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Nasza szkoła jest:</a:t>
            </a:r>
            <a:b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pl-P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Nowoczesna,</a:t>
            </a:r>
            <a:br>
              <a:rPr lang="pl-PL" sz="3000" b="1" dirty="0"/>
            </a:br>
            <a:r>
              <a:rPr lang="pl-P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przyjazna,</a:t>
            </a:r>
            <a:br>
              <a:rPr lang="pl-PL" sz="3000" b="1" dirty="0"/>
            </a:br>
            <a:r>
              <a:rPr lang="pl-P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bezpieczna,</a:t>
            </a:r>
            <a:br>
              <a:rPr lang="pl-PL" sz="3000" b="1" dirty="0"/>
            </a:br>
            <a:r>
              <a:rPr lang="pl-P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 rozwijająca uzdolnienia,</a:t>
            </a:r>
            <a:br>
              <a:rPr lang="pl-PL" sz="3000" b="1" dirty="0"/>
            </a:br>
            <a:r>
              <a:rPr lang="pl-P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miejscem dla ludzi z pasją.</a:t>
            </a:r>
            <a:br>
              <a:rPr lang="pl-PL" sz="3000" b="1" dirty="0"/>
            </a:br>
            <a:b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 MAMY 100% zdawalność matury,</a:t>
            </a:r>
            <a:endParaRPr lang="en-US" b="1" dirty="0"/>
          </a:p>
          <a:p>
            <a:pPr>
              <a:spcBef>
                <a:spcPct val="20000"/>
              </a:spcBef>
              <a:spcAft>
                <a:spcPts val="600"/>
              </a:spcAft>
            </a:pP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        Najlepsze wyniki w powiecie</a:t>
            </a:r>
            <a:endParaRPr lang="en-US" b="1" dirty="0"/>
          </a:p>
          <a:p>
            <a:br>
              <a:rPr lang="pl-PL" b="1" dirty="0"/>
            </a:br>
            <a:endParaRPr lang="pl-PL" b="1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3758DC1C-5807-4EC8-BA1E-B56D4D9128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568" y="5329274"/>
            <a:ext cx="7559695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066445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69072"/>
          </a:xfrm>
        </p:spPr>
        <p:txBody>
          <a:bodyPr>
            <a:normAutofit/>
          </a:bodyPr>
          <a:lstStyle/>
          <a:p>
            <a:pPr algn="ctr"/>
            <a:r>
              <a:rPr lang="pl-PL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Skąd ten wynik?</a:t>
            </a:r>
            <a:br>
              <a:rPr lang="pl-PL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br>
              <a:rPr lang="pl-PL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l-PL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Dzięki  </a:t>
            </a:r>
            <a:r>
              <a:rPr lang="pl-PL" sz="36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BEZPŁATNYM  </a:t>
            </a:r>
            <a:r>
              <a:rPr lang="pl-PL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fakultetom</a:t>
            </a:r>
            <a:br>
              <a:rPr lang="pl-PL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br>
              <a:rPr lang="pl-PL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l-PL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prowadzonym przez egzaminatorów maturalnych.</a:t>
            </a:r>
            <a:br>
              <a:rPr lang="pl-PL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br>
              <a:rPr lang="pl-PL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l-PL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br>
              <a:rPr lang="pl-PL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endParaRPr lang="pl-PL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34D31C3F-86C0-4CA5-8A97-44870EDA38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152" y="5214968"/>
            <a:ext cx="7559695" cy="1268078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928661" y="116632"/>
            <a:ext cx="750099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sz="400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pl-PL"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Absolwenci naszej szkoły dostają się zarówno na uczelnie </a:t>
            </a:r>
          </a:p>
          <a:p>
            <a:pPr algn="ctr">
              <a:lnSpc>
                <a:spcPct val="150000"/>
              </a:lnSpc>
            </a:pPr>
            <a:r>
              <a:rPr lang="pl-PL"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techniczne, wojskowe,</a:t>
            </a:r>
          </a:p>
          <a:p>
            <a:pPr algn="ctr">
              <a:lnSpc>
                <a:spcPct val="150000"/>
              </a:lnSpc>
            </a:pPr>
            <a:r>
              <a:rPr lang="pl-PL"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przyrodnicze (w tym medyczne)</a:t>
            </a:r>
          </a:p>
          <a:p>
            <a:pPr algn="ctr">
              <a:lnSpc>
                <a:spcPct val="150000"/>
              </a:lnSpc>
            </a:pPr>
            <a:r>
              <a:rPr lang="pl-PL"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jak i humanistyczne.</a:t>
            </a:r>
            <a:endParaRPr lang="pl-PL" sz="4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7153A9D0-10F9-4AF6-8CCB-FA0643ECCD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589" y="5259913"/>
            <a:ext cx="7206097" cy="1231499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5E3EEFF5-DF8A-403C-9DC1-50B5F98893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5357" y="5220285"/>
            <a:ext cx="1158340" cy="1310754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370940E0-DBFC-41B5-84F4-81A2405A21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3678" y="5259913"/>
            <a:ext cx="1281697" cy="1323548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/>
          </p:cNvSpPr>
          <p:nvPr/>
        </p:nvSpPr>
        <p:spPr>
          <a:xfrm>
            <a:off x="611560" y="218543"/>
            <a:ext cx="6952059" cy="1155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Stwarzamy możliwości</a:t>
            </a:r>
          </a:p>
        </p:txBody>
      </p:sp>
      <p:sp>
        <p:nvSpPr>
          <p:cNvPr id="3" name="Prostokąt 2"/>
          <p:cNvSpPr/>
          <p:nvPr/>
        </p:nvSpPr>
        <p:spPr>
          <a:xfrm>
            <a:off x="608896" y="1468808"/>
            <a:ext cx="31450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7472" lvl="0" indent="-338328"/>
            <a:r>
              <a:rPr lang="en-US" sz="2000" b="1" spc="-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Uniwersytet</a:t>
            </a:r>
            <a:r>
              <a:rPr lang="en-US" sz="2000" b="1" spc="-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spc="-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Wrocławski</a:t>
            </a:r>
            <a:r>
              <a:rPr lang="pl-PL" sz="2000" b="1" spc="-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en-U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3866129" y="1468808"/>
            <a:ext cx="17106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pc="-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Administracja</a:t>
            </a:r>
            <a:endParaRPr lang="pl-P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5576790" y="1468808"/>
            <a:ext cx="13086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pc="-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Anglistyka</a:t>
            </a:r>
            <a:endParaRPr lang="pl-P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599376" y="2044872"/>
            <a:ext cx="33730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pc="-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Bezpieczeństwo</a:t>
            </a:r>
            <a:r>
              <a:rPr lang="en-US" spc="-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pc="-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Narodowe</a:t>
            </a:r>
            <a:r>
              <a:rPr lang="en-US" spc="-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pl-P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603846" y="2501092"/>
            <a:ext cx="31857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pc="-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Komunikacja</a:t>
            </a:r>
            <a:r>
              <a:rPr lang="en-US" spc="-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pc="-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Wizerunkowa</a:t>
            </a:r>
            <a:endParaRPr lang="pl-P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3848597" y="2501092"/>
            <a:ext cx="2019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pc="-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Praca</a:t>
            </a:r>
            <a:r>
              <a:rPr lang="en-US" spc="-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pc="-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Socjalna</a:t>
            </a:r>
            <a:r>
              <a:rPr lang="en-US" spc="-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pl-P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608896" y="3099394"/>
            <a:ext cx="39891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pc="-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Publikowanie</a:t>
            </a:r>
            <a:r>
              <a:rPr lang="en-US" spc="-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pc="-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Sieciowe</a:t>
            </a:r>
            <a:r>
              <a:rPr lang="en-US" spc="-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pc="-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pc="-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pc="-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Cyfrowe</a:t>
            </a:r>
            <a:r>
              <a:rPr lang="en-US" spc="-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pl-P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Prostokąt 9"/>
          <p:cNvSpPr/>
          <p:nvPr/>
        </p:nvSpPr>
        <p:spPr>
          <a:xfrm>
            <a:off x="5783592" y="2507698"/>
            <a:ext cx="15297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pc="-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Psychologia</a:t>
            </a:r>
            <a:endParaRPr lang="pl-P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3845601" y="2044872"/>
            <a:ext cx="10831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pc="-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Chemia</a:t>
            </a:r>
            <a:endParaRPr lang="pl-P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Prostokąt 11"/>
          <p:cNvSpPr/>
          <p:nvPr/>
        </p:nvSpPr>
        <p:spPr>
          <a:xfrm>
            <a:off x="4949371" y="2041412"/>
            <a:ext cx="24043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pc="-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Chemia</a:t>
            </a:r>
            <a:r>
              <a:rPr lang="en-US" spc="-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pc="-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medyczna</a:t>
            </a:r>
            <a:r>
              <a:rPr lang="en-US" spc="-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pl-P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599376" y="3555614"/>
            <a:ext cx="31440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b="1" spc="-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Uniwersytet Warszawski:</a:t>
            </a:r>
            <a:endParaRPr lang="pl-PL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Prostokąt 13"/>
          <p:cNvSpPr/>
          <p:nvPr/>
        </p:nvSpPr>
        <p:spPr>
          <a:xfrm>
            <a:off x="3743442" y="3562220"/>
            <a:ext cx="31086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pc="-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Lotnictwo</a:t>
            </a:r>
            <a:r>
              <a:rPr lang="en-US" spc="-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pc="-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pc="-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pc="-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Kosmonautyka</a:t>
            </a:r>
            <a:endParaRPr lang="pl-P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Prostokąt 14"/>
          <p:cNvSpPr/>
          <p:nvPr/>
        </p:nvSpPr>
        <p:spPr>
          <a:xfrm>
            <a:off x="603176" y="4164200"/>
            <a:ext cx="33837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7472" indent="-338328"/>
            <a:r>
              <a:rPr lang="en-US" sz="2000" b="1" spc="-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Politechnika</a:t>
            </a:r>
            <a:r>
              <a:rPr lang="en-US" sz="2000" b="1" spc="-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spc="-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Wrocławska</a:t>
            </a:r>
            <a:r>
              <a:rPr lang="pl-PL" sz="2000" b="1" spc="-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en-U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Obraz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877272"/>
            <a:ext cx="2376264" cy="767157"/>
          </a:xfrm>
          <a:prstGeom prst="rect">
            <a:avLst/>
          </a:prstGeom>
        </p:spPr>
      </p:pic>
      <p:pic>
        <p:nvPicPr>
          <p:cNvPr id="17" name="Obraz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559" y="5873788"/>
            <a:ext cx="2126521" cy="806208"/>
          </a:xfrm>
          <a:prstGeom prst="rect">
            <a:avLst/>
          </a:prstGeom>
        </p:spPr>
      </p:pic>
      <p:pic>
        <p:nvPicPr>
          <p:cNvPr id="18" name="Obraz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021" y="5445224"/>
            <a:ext cx="923076" cy="1340768"/>
          </a:xfrm>
          <a:prstGeom prst="rect">
            <a:avLst/>
          </a:prstGeom>
        </p:spPr>
      </p:pic>
      <p:sp>
        <p:nvSpPr>
          <p:cNvPr id="19" name="Prostokąt 18"/>
          <p:cNvSpPr/>
          <p:nvPr/>
        </p:nvSpPr>
        <p:spPr>
          <a:xfrm>
            <a:off x="2068879" y="4665051"/>
            <a:ext cx="17508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pc="-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Mechatronika</a:t>
            </a:r>
            <a:endParaRPr lang="pl-P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Prostokąt 19"/>
          <p:cNvSpPr/>
          <p:nvPr/>
        </p:nvSpPr>
        <p:spPr>
          <a:xfrm>
            <a:off x="3972415" y="4194978"/>
            <a:ext cx="15504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pc="-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Architektura</a:t>
            </a:r>
            <a:endParaRPr lang="pl-P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Prostokąt 20"/>
          <p:cNvSpPr/>
          <p:nvPr/>
        </p:nvSpPr>
        <p:spPr>
          <a:xfrm>
            <a:off x="5457394" y="4194978"/>
            <a:ext cx="18963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pc="-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Elektrotechnika</a:t>
            </a:r>
            <a:endParaRPr lang="pl-P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Prostokąt 21"/>
          <p:cNvSpPr/>
          <p:nvPr/>
        </p:nvSpPr>
        <p:spPr>
          <a:xfrm>
            <a:off x="613259" y="4665051"/>
            <a:ext cx="1377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pc="-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Elektronika</a:t>
            </a:r>
            <a:endParaRPr lang="pl-P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Prostokąt 22"/>
          <p:cNvSpPr/>
          <p:nvPr/>
        </p:nvSpPr>
        <p:spPr>
          <a:xfrm>
            <a:off x="3866129" y="4661264"/>
            <a:ext cx="28189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pc="-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Automatyka</a:t>
            </a:r>
            <a:r>
              <a:rPr lang="en-US" spc="-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pc="-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pc="-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pc="-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Robotyka</a:t>
            </a:r>
            <a:endParaRPr lang="pl-P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86182139"/>
      </p:ext>
    </p:extLst>
  </p:cSld>
  <p:clrMapOvr>
    <a:masterClrMapping/>
  </p:clrMapOvr>
  <p:transition spd="slow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467544" y="1556792"/>
            <a:ext cx="48590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Uniwersytet Medyczny we Wrocławiu:</a:t>
            </a:r>
          </a:p>
        </p:txBody>
      </p:sp>
      <p:sp>
        <p:nvSpPr>
          <p:cNvPr id="4" name="Prostokąt 3"/>
          <p:cNvSpPr/>
          <p:nvPr/>
        </p:nvSpPr>
        <p:spPr>
          <a:xfrm>
            <a:off x="5436096" y="1587570"/>
            <a:ext cx="12480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pc="-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Farmacja</a:t>
            </a:r>
            <a:endParaRPr lang="pl-P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5285414" y="2103010"/>
            <a:ext cx="13987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pc="-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Medycyna</a:t>
            </a:r>
            <a:endParaRPr lang="pl-P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467544" y="2139884"/>
            <a:ext cx="15458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pc="-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Położnictwo</a:t>
            </a:r>
            <a:endParaRPr lang="pl-P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2171150" y="2134928"/>
            <a:ext cx="29630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pc="-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Diagnostyka</a:t>
            </a:r>
            <a:r>
              <a:rPr lang="en-US" spc="-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pc="-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Medyczna</a:t>
            </a:r>
            <a:r>
              <a:rPr lang="en-US" spc="-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pl-P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467544" y="2682286"/>
            <a:ext cx="47525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7472" indent="-338328"/>
            <a:r>
              <a:rPr lang="en-US" sz="2000" b="1" spc="-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Akademia</a:t>
            </a:r>
            <a:r>
              <a:rPr lang="en-US" sz="2000" b="1" spc="-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spc="-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Wychowania</a:t>
            </a:r>
            <a:r>
              <a:rPr lang="en-US" sz="2000" b="1" spc="-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spc="-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Fizycznego</a:t>
            </a:r>
            <a:endParaRPr lang="en-U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507034" y="3276798"/>
            <a:ext cx="60748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spc="-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Szkoła </a:t>
            </a:r>
            <a:r>
              <a:rPr lang="en-US" sz="2000" b="1" spc="-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Główna</a:t>
            </a:r>
            <a:r>
              <a:rPr lang="en-US" sz="2000" b="1" spc="-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spc="-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Służby</a:t>
            </a:r>
            <a:r>
              <a:rPr lang="en-US" sz="2000" b="1" spc="-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spc="-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Pożarniczej</a:t>
            </a:r>
            <a:r>
              <a:rPr lang="pl-PL" sz="2000" b="1" spc="-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 Warszawie</a:t>
            </a:r>
            <a:endParaRPr lang="pl-PL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ytuł 1"/>
          <p:cNvSpPr txBox="1">
            <a:spLocks/>
          </p:cNvSpPr>
          <p:nvPr/>
        </p:nvSpPr>
        <p:spPr>
          <a:xfrm>
            <a:off x="683568" y="236896"/>
            <a:ext cx="7416824" cy="1155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Pomagamy spełniać marzenia</a:t>
            </a:r>
          </a:p>
        </p:txBody>
      </p:sp>
      <p:sp>
        <p:nvSpPr>
          <p:cNvPr id="11" name="Prostokąt 10"/>
          <p:cNvSpPr/>
          <p:nvPr/>
        </p:nvSpPr>
        <p:spPr>
          <a:xfrm>
            <a:off x="467544" y="4481364"/>
            <a:ext cx="35197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7472" indent="-338328"/>
            <a:r>
              <a:rPr lang="en-US" sz="2000" b="1" spc="-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Wyższa</a:t>
            </a:r>
            <a:r>
              <a:rPr lang="en-US" sz="2000" b="1" spc="-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Szkoła </a:t>
            </a:r>
            <a:r>
              <a:rPr lang="en-US" sz="2000" b="1" spc="-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Filologiczna</a:t>
            </a:r>
            <a:endParaRPr lang="en-U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Prostokąt 11"/>
          <p:cNvSpPr/>
          <p:nvPr/>
        </p:nvSpPr>
        <p:spPr>
          <a:xfrm>
            <a:off x="449268" y="3849660"/>
            <a:ext cx="44783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spc="-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Uniwersytet</a:t>
            </a:r>
            <a:r>
              <a:rPr lang="en-US" sz="2000" b="1" spc="-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spc="-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Ekonomiczny</a:t>
            </a:r>
            <a:r>
              <a:rPr lang="en-US" sz="2000" b="1" spc="-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spc="-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Wrocław</a:t>
            </a:r>
            <a:endParaRPr lang="pl-PL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5290615"/>
            <a:ext cx="1770829" cy="821021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083382"/>
            <a:ext cx="1203482" cy="1203482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94" y="5290615"/>
            <a:ext cx="1560707" cy="769978"/>
          </a:xfrm>
          <a:prstGeom prst="rect">
            <a:avLst/>
          </a:prstGeom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688" y="5083382"/>
            <a:ext cx="1211901" cy="119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363749"/>
      </p:ext>
    </p:extLst>
  </p:cSld>
  <p:clrMapOvr>
    <a:masterClrMapping/>
  </p:clrMapOvr>
  <p:transition spd="slow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857232"/>
            <a:ext cx="9144000" cy="6000768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pl-PL" sz="4000">
              <a:solidFill>
                <a:schemeClr val="bg2">
                  <a:lumMod val="50000"/>
                </a:schemeClr>
              </a:solidFill>
            </a:endParaRPr>
          </a:p>
          <a:p>
            <a:pPr>
              <a:buNone/>
            </a:pPr>
            <a:r>
              <a:rPr lang="pl-PL" sz="2400"/>
              <a:t> 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DF888CB6-4978-4F9B-9424-36879A6B5708}"/>
              </a:ext>
            </a:extLst>
          </p:cNvPr>
          <p:cNvSpPr/>
          <p:nvPr/>
        </p:nvSpPr>
        <p:spPr>
          <a:xfrm>
            <a:off x="1115616" y="722606"/>
            <a:ext cx="6696744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pl-PL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Grafik komputerowy.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pl-PL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Projektant stron internetowych.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pl-PL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Technik informatyk.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pl-PL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Operator sprzętu komputerowego.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pl-PL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Dekorator wnętrz.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pl-PL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Instruktor odnowy biologicznej.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pl-PL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Wizażysta/wizażystka.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pl-PL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Specjalista ds. dietetyki.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pl-PL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Terapeuta zajęciowy.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pl-PL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Pracownik biura podróży.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pl-PL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Laborant weterynaryjny.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pl-PL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Biomasażysta.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pl-PL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Instruktor terapii uzależnień.</a:t>
            </a:r>
          </a:p>
        </p:txBody>
      </p:sp>
      <p:sp>
        <p:nvSpPr>
          <p:cNvPr id="2" name="pole tekstowe 1"/>
          <p:cNvSpPr txBox="1"/>
          <p:nvPr/>
        </p:nvSpPr>
        <p:spPr>
          <a:xfrm>
            <a:off x="1619672" y="76275"/>
            <a:ext cx="504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Szkoły policealne</a:t>
            </a:r>
          </a:p>
        </p:txBody>
      </p:sp>
    </p:spTree>
  </p:cSld>
  <p:clrMapOvr>
    <a:masterClrMapping/>
  </p:clrMapOvr>
  <p:transition spd="slow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857232"/>
            <a:ext cx="9144000" cy="600076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sz="2400">
                <a:solidFill>
                  <a:srgbClr val="002060"/>
                </a:solidFill>
              </a:rPr>
              <a:t>                                  </a:t>
            </a:r>
            <a:endParaRPr lang="pl-PL" sz="2400"/>
          </a:p>
          <a:p>
            <a:pPr algn="ctr">
              <a:buNone/>
            </a:pPr>
            <a:endParaRPr lang="pl-PL" sz="2400"/>
          </a:p>
          <a:p>
            <a:pPr algn="ctr">
              <a:buNone/>
            </a:pPr>
            <a:endParaRPr lang="pl-PL" sz="4000">
              <a:solidFill>
                <a:schemeClr val="bg2">
                  <a:lumMod val="50000"/>
                </a:schemeClr>
              </a:solidFill>
            </a:endParaRPr>
          </a:p>
          <a:p>
            <a:pPr>
              <a:buNone/>
            </a:pPr>
            <a:r>
              <a:rPr lang="pl-PL" sz="2400"/>
              <a:t> 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D4B82832-AA50-490E-8AC5-0B3E68F08272}"/>
              </a:ext>
            </a:extLst>
          </p:cNvPr>
          <p:cNvSpPr/>
          <p:nvPr/>
        </p:nvSpPr>
        <p:spPr>
          <a:xfrm>
            <a:off x="1259632" y="681649"/>
            <a:ext cx="6336704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Terapeuta zajęciowy.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Technik usług kosmetycznych.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Opiekun medyczny.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Technik elektroniki i informatyki medycznej.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Technik administracji.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Technik masażysta.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Technik rachunkowości.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Animator tańca.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Animator działań teatralnych.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Animator działań filmowych.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Technik geodeta.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Technik geolog.</a:t>
            </a:r>
          </a:p>
          <a:p>
            <a:pPr marL="342900" indent="-342900">
              <a:lnSpc>
                <a:spcPct val="150000"/>
              </a:lnSpc>
              <a:buFontTx/>
              <a:buAutoNum type="arabicPeriod"/>
            </a:pP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Technik farmaceutyczny.</a:t>
            </a:r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2051719" y="35318"/>
            <a:ext cx="5634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Szkoły policealne - </a:t>
            </a:r>
            <a:r>
              <a:rPr lang="pl-PL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cd</a:t>
            </a:r>
            <a:endParaRPr lang="pl-PL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3949206"/>
      </p:ext>
    </p:extLst>
  </p:cSld>
  <p:clrMapOvr>
    <a:masterClrMapping/>
  </p:clrMapOvr>
  <p:transition spd="slow"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7504" y="1268760"/>
            <a:ext cx="8424936" cy="1584176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endParaRPr lang="pl-PL" sz="2400"/>
          </a:p>
          <a:p>
            <a:pPr algn="ctr">
              <a:buNone/>
            </a:pPr>
            <a:r>
              <a:rPr lang="pl-PL"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naszej szkole nauka</a:t>
            </a:r>
            <a:br>
              <a:rPr lang="pl-PL"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nie wszystko</a:t>
            </a:r>
          </a:p>
          <a:p>
            <a:pPr>
              <a:buNone/>
            </a:pPr>
            <a:endParaRPr lang="pl-PL" sz="2400"/>
          </a:p>
        </p:txBody>
      </p:sp>
      <p:pic>
        <p:nvPicPr>
          <p:cNvPr id="4" name="Obraz 3" descr="Obraz zawierający tekst, osoba, stojące, pozujący&#10;&#10;Opis wygenerowany automatyczni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0037" y="2564904"/>
            <a:ext cx="4175736" cy="2808312"/>
          </a:xfrm>
          <a:prstGeom prst="rect">
            <a:avLst/>
          </a:prstGeom>
        </p:spPr>
      </p:pic>
      <p:pic>
        <p:nvPicPr>
          <p:cNvPr id="6" name="Obraz 5" descr="Obraz zawierający drzewo, osoba, zewnętrzne, podłoże&#10;&#10;Opis wygenerowany automatyczni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3796" y="2911779"/>
            <a:ext cx="4067699" cy="3043586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-207" y="5116496"/>
            <a:ext cx="7102318" cy="1523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ctr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pl-PL" sz="40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Staramy się  ciekawie  </a:t>
            </a:r>
          </a:p>
          <a:p>
            <a:pPr marL="285750" lvl="0" indent="-285750" algn="ctr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pl-PL" sz="40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spędzać czas. 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6F62A37F-9923-4371-BA0E-DAE829CA0F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152" y="301344"/>
            <a:ext cx="7559695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862723"/>
      </p:ext>
    </p:extLst>
  </p:cSld>
  <p:clrMapOvr>
    <a:masterClrMapping/>
  </p:clrMapOvr>
  <p:transition spd="slow">
    <p:wip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5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pl-PL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pl-PL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Wymieniamy się. Zobacz z kim i gdzie…</a:t>
            </a:r>
            <a:br>
              <a:rPr lang="pl-PL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endParaRPr lang="pl-PL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4339" name="Symbol zastępczy zawartości 2"/>
          <p:cNvSpPr>
            <a:spLocks noGrp="1"/>
          </p:cNvSpPr>
          <p:nvPr>
            <p:ph idx="1"/>
          </p:nvPr>
        </p:nvSpPr>
        <p:spPr>
          <a:xfrm>
            <a:off x="0" y="642938"/>
            <a:ext cx="9144000" cy="6215062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pl-PL" sz="2400">
              <a:latin typeface="Arial" charset="0"/>
              <a:cs typeface="Arial" charset="0"/>
            </a:endParaRPr>
          </a:p>
          <a:p>
            <a:pPr eaLnBrk="1" hangingPunct="1">
              <a:buFont typeface="Arial" charset="0"/>
              <a:buNone/>
            </a:pPr>
            <a:endParaRPr lang="pl-PL" sz="2400">
              <a:solidFill>
                <a:schemeClr val="tx2">
                  <a:lumMod val="75000"/>
                </a:schemeClr>
              </a:solidFill>
              <a:latin typeface="Arial" charset="0"/>
              <a:cs typeface="Arial" charset="0"/>
            </a:endParaRPr>
          </a:p>
          <a:p>
            <a:pPr algn="ctr" eaLnBrk="1" hangingPunct="1">
              <a:buFont typeface="Arial" charset="0"/>
              <a:buNone/>
            </a:pPr>
            <a:r>
              <a:rPr lang="pl-PL" sz="2400">
                <a:solidFill>
                  <a:schemeClr val="tx2">
                    <a:lumMod val="75000"/>
                  </a:schemeClr>
                </a:solidFill>
                <a:latin typeface="Arial" charset="0"/>
                <a:cs typeface="Arial" charset="0"/>
              </a:rPr>
              <a:t>Na wymianie zagranicznej z młodzieżą niemiecką nie tylko szlifujemy język,  mamy też świetną zabawę. </a:t>
            </a:r>
          </a:p>
        </p:txBody>
      </p:sp>
      <p:pic>
        <p:nvPicPr>
          <p:cNvPr id="14340" name="Obraz 3" descr="11150305_978645975486808_6293348201362184426_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2786063"/>
            <a:ext cx="3857625" cy="3023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Obraz 5" descr="Obraz zawierający osoba, drzewo, zewnętrzne, grupa&#10;&#10;Opis wygenerowany automatycznie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51" y="2786063"/>
            <a:ext cx="4429125" cy="3015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5C59CE2-7C2D-4121-9F97-E770CC46C75D}"/>
              </a:ext>
            </a:extLst>
          </p:cNvPr>
          <p:cNvSpPr txBox="1"/>
          <p:nvPr/>
        </p:nvSpPr>
        <p:spPr>
          <a:xfrm>
            <a:off x="618872" y="1131700"/>
            <a:ext cx="7480347" cy="120032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2400" b="1" spc="-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Na wymianie zagranicznej z młodzieżą niemiecką nie tylko „szlifujemy” język, mamy też </a:t>
            </a:r>
            <a:br>
              <a:rPr lang="pl-PL" sz="2400" b="1" spc="-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</a:br>
            <a:r>
              <a:rPr lang="pl-PL" sz="2400" b="1" spc="-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świetną zabawę. </a:t>
            </a:r>
          </a:p>
        </p:txBody>
      </p:sp>
    </p:spTree>
  </p:cSld>
  <p:clrMapOvr>
    <a:masterClrMapping/>
  </p:clrMapOvr>
  <p:transition spd="slow">
    <p:wip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13001208_1198637520154318_4603503646366817439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845" y="1438507"/>
            <a:ext cx="4364385" cy="3997711"/>
          </a:xfrm>
        </p:spPr>
      </p:pic>
      <p:pic>
        <p:nvPicPr>
          <p:cNvPr id="5" name="Obraz 4" descr="12993481_1199408073410596_4336192117472865152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8398" y="1349298"/>
            <a:ext cx="3930689" cy="5164543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9D8A8FE3-A18A-4A89-BFAA-6BD598FC1294}"/>
              </a:ext>
            </a:extLst>
          </p:cNvPr>
          <p:cNvSpPr txBox="1"/>
          <p:nvPr/>
        </p:nvSpPr>
        <p:spPr>
          <a:xfrm>
            <a:off x="282971" y="5722107"/>
            <a:ext cx="35846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Wymiany międzynarodowe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142845" y="245328"/>
            <a:ext cx="87962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 nauki za granicą w ramach projektów Erasmus+ - startujemy od września</a:t>
            </a:r>
          </a:p>
        </p:txBody>
      </p:sp>
    </p:spTree>
  </p:cSld>
  <p:clrMapOvr>
    <a:masterClrMapping/>
  </p:clrMapOvr>
  <p:transition spd="slow">
    <p:wip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osoba, grupa, zewnętrzne, pozujący&#10;&#10;Opis wygenerowany automatyczni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73222"/>
            <a:ext cx="4828501" cy="3621375"/>
          </a:xfrm>
          <a:prstGeom prst="rect">
            <a:avLst/>
          </a:prstGeom>
        </p:spPr>
      </p:pic>
      <p:pic>
        <p:nvPicPr>
          <p:cNvPr id="4" name="Obraz 3" descr="Obraz zawierający osoba, podłoże, grupa, wewnątrz&#10;&#10;Opis wygenerowany automatyczni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928" y="3009788"/>
            <a:ext cx="5052053" cy="3789040"/>
          </a:xfrm>
          <a:prstGeom prst="rect">
            <a:avLst/>
          </a:prstGeom>
        </p:spPr>
      </p:pic>
      <p:sp>
        <p:nvSpPr>
          <p:cNvPr id="16387" name="Symbol zastępczy zawartości 2"/>
          <p:cNvSpPr>
            <a:spLocks noGrp="1"/>
          </p:cNvSpPr>
          <p:nvPr>
            <p:ph idx="1"/>
          </p:nvPr>
        </p:nvSpPr>
        <p:spPr>
          <a:xfrm>
            <a:off x="-13699" y="4558678"/>
            <a:ext cx="9144001" cy="2202012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endParaRPr lang="pl-PL" sz="2400">
              <a:solidFill>
                <a:schemeClr val="bg2">
                  <a:lumMod val="50000"/>
                </a:schemeClr>
              </a:solidFill>
              <a:latin typeface="Arial" charset="0"/>
              <a:cs typeface="Arial" charset="0"/>
            </a:endParaRPr>
          </a:p>
          <a:p>
            <a:pPr algn="ctr" eaLnBrk="1" hangingPunct="1">
              <a:buFont typeface="Arial" charset="0"/>
              <a:buNone/>
            </a:pPr>
            <a:r>
              <a:rPr lang="pl-PL" sz="24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Nasi wuefiści  mają uprawnienia trenerskie.</a:t>
            </a:r>
          </a:p>
          <a:p>
            <a:pPr algn="ctr" eaLnBrk="1" hangingPunct="1">
              <a:buFont typeface="Arial" charset="0"/>
              <a:buNone/>
            </a:pPr>
            <a:r>
              <a:rPr lang="pl-PL" sz="24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SKS to zajęcia z piłki ręcznej i siatkowej. </a:t>
            </a:r>
          </a:p>
        </p:txBody>
      </p:sp>
      <p:sp>
        <p:nvSpPr>
          <p:cNvPr id="16386" name="Tytuł 1"/>
          <p:cNvSpPr>
            <a:spLocks noGrp="1"/>
          </p:cNvSpPr>
          <p:nvPr>
            <p:ph type="title"/>
          </p:nvPr>
        </p:nvSpPr>
        <p:spPr>
          <a:xfrm>
            <a:off x="539552" y="199731"/>
            <a:ext cx="8229600" cy="642938"/>
          </a:xfrm>
        </p:spPr>
        <p:txBody>
          <a:bodyPr/>
          <a:lstStyle/>
          <a:p>
            <a:pPr algn="ctr" eaLnBrk="1" hangingPunct="1"/>
            <a:r>
              <a:rPr lang="pl-P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Klub sportowy</a:t>
            </a:r>
          </a:p>
        </p:txBody>
      </p:sp>
    </p:spTree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>
          <a:xfrm>
            <a:off x="0" y="1101568"/>
            <a:ext cx="6099334" cy="1316443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Liceum czteroletnie</a:t>
            </a:r>
          </a:p>
        </p:txBody>
      </p:sp>
      <p:sp>
        <p:nvSpPr>
          <p:cNvPr id="5" name="Symbol zastępczy tekstu 2"/>
          <p:cNvSpPr txBox="1">
            <a:spLocks/>
          </p:cNvSpPr>
          <p:nvPr/>
        </p:nvSpPr>
        <p:spPr>
          <a:xfrm>
            <a:off x="416882" y="2685444"/>
            <a:ext cx="6488187" cy="18439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pl-PL" sz="2400" b="1" dirty="0">
              <a:solidFill>
                <a:srgbClr val="FFC000"/>
              </a:solidFill>
            </a:endParaRPr>
          </a:p>
        </p:txBody>
      </p:sp>
      <p:sp>
        <p:nvSpPr>
          <p:cNvPr id="6" name="Symbol zastępczy tekstu 2"/>
          <p:cNvSpPr txBox="1">
            <a:spLocks/>
          </p:cNvSpPr>
          <p:nvPr/>
        </p:nvSpPr>
        <p:spPr>
          <a:xfrm>
            <a:off x="505886" y="3753151"/>
            <a:ext cx="8064896" cy="15324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pl-PL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 nas masz szeroki wybór  przedmiotów realizowanych w zakresie rozszerzonym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484" y="736471"/>
            <a:ext cx="3611893" cy="2708920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962463BB-4482-4B75-B8D6-5A8A75B182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421" y="5210314"/>
            <a:ext cx="7559695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038900"/>
      </p:ext>
    </p:extLst>
  </p:cSld>
  <p:clrMapOvr>
    <a:masterClrMapping/>
  </p:clrMapOvr>
  <p:transition spd="slow">
    <p:wip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Obraz zawierający osoba, niebo, zewnętrzne, podłoże&#10;&#10;Opis wygenerowany automatyczni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030" y="2004066"/>
            <a:ext cx="3399356" cy="4738551"/>
          </a:xfrm>
          <a:prstGeom prst="rect">
            <a:avLst/>
          </a:prstGeom>
        </p:spPr>
      </p:pic>
      <p:pic>
        <p:nvPicPr>
          <p:cNvPr id="17411" name="Obraz 6" descr="1910517_1143787402305997_6804303817087909369_n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3241"/>
            <a:ext cx="4070256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F46BA0EE-D9DA-4CB8-88A0-82FA0A1006D6}"/>
              </a:ext>
            </a:extLst>
          </p:cNvPr>
          <p:cNvSpPr txBox="1"/>
          <p:nvPr/>
        </p:nvSpPr>
        <p:spPr>
          <a:xfrm>
            <a:off x="502002" y="692696"/>
            <a:ext cx="45672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 nas znajdzie się też miejsce</a:t>
            </a:r>
          </a:p>
          <a:p>
            <a:r>
              <a:rPr lang="pl-PL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dla sportowców</a:t>
            </a:r>
          </a:p>
        </p:txBody>
      </p:sp>
    </p:spTree>
  </p:cSld>
  <p:clrMapOvr>
    <a:masterClrMapping/>
  </p:clrMapOvr>
  <p:transition spd="slow">
    <p:wip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7656" y="1071546"/>
            <a:ext cx="2019268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2267" y="1071547"/>
            <a:ext cx="2019268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57620" y="4129039"/>
            <a:ext cx="4572032" cy="2728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897167">
            <a:off x="5710371" y="1549211"/>
            <a:ext cx="2857520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8147" y="4000504"/>
            <a:ext cx="1918288" cy="2714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4422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Czekamy na nowych redaktorów gazety </a:t>
            </a:r>
            <a:br>
              <a:rPr lang="pl-PL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l-PL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,,No </a:t>
            </a:r>
            <a:r>
              <a:rPr lang="pl-PL" sz="2800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name</a:t>
            </a:r>
            <a:r>
              <a:rPr lang="pl-PL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”, a obecnie „NOWINKI ZSO”</a:t>
            </a:r>
            <a:br>
              <a:rPr lang="pl-PL" sz="2800" b="1">
                <a:latin typeface="Arial" pitchFamily="34" charset="0"/>
                <a:cs typeface="Arial" pitchFamily="34" charset="0"/>
              </a:rPr>
            </a:br>
            <a:endParaRPr lang="pl-PL" sz="2800" b="1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wip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7929A09-678C-4A03-9192-D3ABDB100A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71009" y="8467"/>
            <a:ext cx="28575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AE7A30D-F763-48A9-B021-367243ACC7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4581127" y="91545"/>
            <a:ext cx="4560491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8802A17-F58E-4777-8B2E-30D25A1F0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426868" y="228600"/>
            <a:ext cx="371475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CF0A719-ACE5-4354-8E32-02A7322A77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501877" y="32278"/>
            <a:ext cx="3639742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17065D51-633B-43A1-B84D-EB91C0819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884069" y="609601"/>
            <a:ext cx="325754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70436A05-7748-4CBE-B3D5-A0DCE20E2D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649532" y="628617"/>
            <a:ext cx="2978927" cy="3028983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Możesz</a:t>
            </a:r>
            <a:r>
              <a:rPr lang="en-US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realizować</a:t>
            </a:r>
            <a:r>
              <a:rPr lang="en-US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swoje</a:t>
            </a:r>
            <a:r>
              <a:rPr lang="en-US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pasje</a:t>
            </a:r>
            <a:br>
              <a:rPr lang="en-US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</a:t>
            </a:r>
            <a:r>
              <a:rPr lang="en-US" sz="3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kole</a:t>
            </a:r>
            <a:r>
              <a:rPr lang="en-US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teatralnym</a:t>
            </a:r>
            <a:endParaRPr lang="en-US" sz="3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" name="Snip Diagonal Corner Rectangle 6">
            <a:extLst>
              <a:ext uri="{FF2B5EF4-FFF2-40B4-BE49-F238E27FC236}">
                <a16:creationId xmlns:a16="http://schemas.microsoft.com/office/drawing/2014/main" id="{D13BBBF2-EC65-4D97-A653-0154D46C2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82" y="-2"/>
            <a:ext cx="5414641" cy="6858000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ymbol zastępczy zawartości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65" r="23579" b="-3"/>
          <a:stretch/>
        </p:blipFill>
        <p:spPr>
          <a:xfrm>
            <a:off x="2251528" y="3243065"/>
            <a:ext cx="3049522" cy="360567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2" r="28021" b="1"/>
          <a:stretch/>
        </p:blipFill>
        <p:spPr>
          <a:xfrm>
            <a:off x="-1" y="-2"/>
            <a:ext cx="3413518" cy="3899758"/>
          </a:xfrm>
          <a:custGeom>
            <a:avLst/>
            <a:gdLst/>
            <a:ahLst/>
            <a:cxnLst/>
            <a:rect l="l" t="t" r="r" b="b"/>
            <a:pathLst>
              <a:path w="4551358" h="3899758">
                <a:moveTo>
                  <a:pt x="0" y="0"/>
                </a:moveTo>
                <a:lnTo>
                  <a:pt x="4551358" y="0"/>
                </a:lnTo>
                <a:lnTo>
                  <a:pt x="4551358" y="3077500"/>
                </a:lnTo>
                <a:lnTo>
                  <a:pt x="2843111" y="3077500"/>
                </a:lnTo>
                <a:lnTo>
                  <a:pt x="2843111" y="3899758"/>
                </a:lnTo>
                <a:lnTo>
                  <a:pt x="0" y="3899758"/>
                </a:lnTo>
                <a:close/>
              </a:path>
            </a:pathLst>
          </a:custGeom>
        </p:spPr>
      </p:pic>
      <p:pic>
        <p:nvPicPr>
          <p:cNvPr id="3" name="Obraz 7" descr="Obraz zawierający scena, osoba, stojące, wewnątrz&#10;&#10;Opis wygenerowany automatycznie">
            <a:extLst>
              <a:ext uri="{FF2B5EF4-FFF2-40B4-BE49-F238E27FC236}">
                <a16:creationId xmlns:a16="http://schemas.microsoft.com/office/drawing/2014/main" id="{0AA6B3EE-98FA-46C2-BA6D-D63E2B84D5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16693" r="6880" b="5"/>
          <a:stretch/>
        </p:blipFill>
        <p:spPr>
          <a:xfrm>
            <a:off x="3532154" y="-9255"/>
            <a:ext cx="1768894" cy="3085835"/>
          </a:xfrm>
          <a:prstGeom prst="rect">
            <a:avLst/>
          </a:prstGeom>
        </p:spPr>
      </p:pic>
      <p:pic>
        <p:nvPicPr>
          <p:cNvPr id="8" name="Obraz 8" descr="Obraz zawierający scena, wewnątrz, ciemny, jasne&#10;&#10;Opis wygenerowany automatycznie">
            <a:extLst>
              <a:ext uri="{FF2B5EF4-FFF2-40B4-BE49-F238E27FC236}">
                <a16:creationId xmlns:a16="http://schemas.microsoft.com/office/drawing/2014/main" id="{C6C75DB7-BCB2-4B0B-9C9F-16011035C7F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r="6" b="2163"/>
          <a:stretch/>
        </p:blipFill>
        <p:spPr>
          <a:xfrm>
            <a:off x="-7142" y="4057650"/>
            <a:ext cx="2139476" cy="2791084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215F115D-311A-47D5-B1CD-1A50E97839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05229" y="2963333"/>
            <a:ext cx="2236395" cy="3208867"/>
            <a:chOff x="9206969" y="2963333"/>
            <a:chExt cx="2981858" cy="3208867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D08DB52B-4E71-4E91-B808-67754E8CA9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D89D2B60-44AE-4927-A039-933BC4C60B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20D09CE4-163A-4D5E-B267-00D613DE43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170BFD91-6B8F-47C5-A0F9-9591DDAFE5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5380DB04-959F-4BE5-BBF8-E3F81DCFE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159991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857364"/>
          </a:xfrm>
        </p:spPr>
        <p:txBody>
          <a:bodyPr>
            <a:normAutofit/>
          </a:bodyPr>
          <a:lstStyle/>
          <a:p>
            <a:pPr algn="ctr"/>
            <a:r>
              <a:rPr lang="pl-P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Gry, relaks, 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HERBATA I KAWA</a:t>
            </a:r>
            <a:r>
              <a:rPr lang="pl-P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br>
              <a:rPr lang="pl-P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wszystko w naszej świetlicy.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endParaRPr lang="pl-PL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Symbol zastępczy zawartości 7" descr="DSC_084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891386"/>
            <a:ext cx="3571900" cy="3409822"/>
          </a:xfrm>
        </p:spPr>
      </p:pic>
      <p:pic>
        <p:nvPicPr>
          <p:cNvPr id="7" name="Obraz 6" descr="DSC_08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6248" y="1643050"/>
            <a:ext cx="4643470" cy="3787594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ytuł 1"/>
          <p:cNvSpPr>
            <a:spLocks noGrp="1"/>
          </p:cNvSpPr>
          <p:nvPr>
            <p:ph type="title"/>
          </p:nvPr>
        </p:nvSpPr>
        <p:spPr>
          <a:xfrm>
            <a:off x="214313" y="0"/>
            <a:ext cx="8715375" cy="1142984"/>
          </a:xfrm>
        </p:spPr>
        <p:txBody>
          <a:bodyPr>
            <a:normAutofit/>
          </a:bodyPr>
          <a:lstStyle/>
          <a:p>
            <a:pPr eaLnBrk="1" hangingPunct="1"/>
            <a:r>
              <a:rPr lang="pl-PL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Na wycieczki mamy kasę z organizacji pozarządowych. </a:t>
            </a:r>
          </a:p>
        </p:txBody>
      </p:sp>
      <p:sp>
        <p:nvSpPr>
          <p:cNvPr id="21507" name="Symbol zastępczy zawartości 2"/>
          <p:cNvSpPr>
            <a:spLocks noGrp="1"/>
          </p:cNvSpPr>
          <p:nvPr>
            <p:ph idx="1"/>
          </p:nvPr>
        </p:nvSpPr>
        <p:spPr>
          <a:xfrm>
            <a:off x="33680" y="3068960"/>
            <a:ext cx="9144000" cy="4442817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pl-PL" sz="2400">
              <a:latin typeface="Arial" charset="0"/>
              <a:cs typeface="Arial" charset="0"/>
            </a:endParaRPr>
          </a:p>
          <a:p>
            <a:pPr eaLnBrk="1" hangingPunct="1">
              <a:buFont typeface="Arial" charset="0"/>
              <a:buNone/>
            </a:pPr>
            <a:r>
              <a:rPr lang="pl-PL" sz="2400">
                <a:solidFill>
                  <a:schemeClr val="tx1"/>
                </a:solidFill>
                <a:latin typeface="Arial" charset="0"/>
                <a:cs typeface="Arial" charset="0"/>
              </a:rPr>
              <a:t>Stowarzyszenie Absolwentów i Przyjaciół ZSO w Bystrzycy </a:t>
            </a:r>
          </a:p>
          <a:p>
            <a:pPr eaLnBrk="1" hangingPunct="1">
              <a:buFont typeface="Arial" charset="0"/>
              <a:buNone/>
            </a:pPr>
            <a:r>
              <a:rPr lang="pl-PL" sz="2400">
                <a:solidFill>
                  <a:schemeClr val="tx1"/>
                </a:solidFill>
                <a:latin typeface="Arial" charset="0"/>
                <a:cs typeface="Arial" charset="0"/>
              </a:rPr>
              <a:t>Kłodzkiej  pozyskuje środki z organizacji pozarządowych. Dzięki </a:t>
            </a:r>
          </a:p>
          <a:p>
            <a:pPr eaLnBrk="1" hangingPunct="1">
              <a:buFont typeface="Arial" charset="0"/>
              <a:buNone/>
            </a:pPr>
            <a:r>
              <a:rPr lang="pl-PL" sz="2400">
                <a:solidFill>
                  <a:schemeClr val="tx1"/>
                </a:solidFill>
                <a:latin typeface="Arial" charset="0"/>
                <a:cs typeface="Arial" charset="0"/>
              </a:rPr>
              <a:t>temu, uczniowie nie tylko mogą  poznać takie sławy jak reżyser </a:t>
            </a:r>
          </a:p>
          <a:p>
            <a:pPr eaLnBrk="1" hangingPunct="1">
              <a:buFont typeface="Arial" charset="0"/>
              <a:buNone/>
            </a:pPr>
            <a:r>
              <a:rPr lang="pl-PL" sz="2400">
                <a:solidFill>
                  <a:schemeClr val="tx1"/>
                </a:solidFill>
                <a:latin typeface="Arial" charset="0"/>
                <a:cs typeface="Arial" charset="0"/>
              </a:rPr>
              <a:t>filmowy Kazimierz Kutz czy Krzysztof Zanussi, ale również </a:t>
            </a:r>
          </a:p>
          <a:p>
            <a:pPr eaLnBrk="1" hangingPunct="1">
              <a:buFont typeface="Arial" charset="0"/>
              <a:buNone/>
            </a:pPr>
            <a:r>
              <a:rPr lang="pl-PL" sz="2400">
                <a:solidFill>
                  <a:schemeClr val="tx1"/>
                </a:solidFill>
                <a:latin typeface="Arial" charset="0"/>
                <a:cs typeface="Arial" charset="0"/>
              </a:rPr>
              <a:t>podróżować do Krakowa, Warszawy a nawet do Bukaresztu. </a:t>
            </a:r>
          </a:p>
        </p:txBody>
      </p:sp>
      <p:pic>
        <p:nvPicPr>
          <p:cNvPr id="21508" name="Obraz 4" descr="12096460_1079267998757938_6178331258062592274_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5384" y="1134244"/>
            <a:ext cx="3573855" cy="2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Obraz 4" descr="14650165_1379944308690304_6934979824600342560_n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49529" y="1125612"/>
            <a:ext cx="3475676" cy="2548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0" name="pole tekstowe 5"/>
          <p:cNvSpPr txBox="1">
            <a:spLocks noChangeArrowheads="1"/>
          </p:cNvSpPr>
          <p:nvPr/>
        </p:nvSpPr>
        <p:spPr bwMode="auto">
          <a:xfrm>
            <a:off x="611560" y="3845444"/>
            <a:ext cx="37147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600"/>
              <a:t>Nasi uczniowie z Kazimierzem Kutzem</a:t>
            </a:r>
          </a:p>
        </p:txBody>
      </p:sp>
      <p:sp>
        <p:nvSpPr>
          <p:cNvPr id="21511" name="pole tekstowe 6"/>
          <p:cNvSpPr txBox="1">
            <a:spLocks noChangeArrowheads="1"/>
          </p:cNvSpPr>
          <p:nvPr/>
        </p:nvSpPr>
        <p:spPr bwMode="auto">
          <a:xfrm>
            <a:off x="5320055" y="3845444"/>
            <a:ext cx="38576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600"/>
              <a:t>Nasi uczniowie z Krzysztofem Zanussim </a:t>
            </a:r>
          </a:p>
        </p:txBody>
      </p:sp>
    </p:spTree>
  </p:cSld>
  <p:clrMapOvr>
    <a:masterClrMapping/>
  </p:clrMapOvr>
  <p:transition spd="slow">
    <p:wip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403648" y="332656"/>
            <a:ext cx="67024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Gościmy w szkole znanych ludzi 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24744"/>
            <a:ext cx="5184576" cy="3456384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980" y="3356992"/>
            <a:ext cx="4572000" cy="3048000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107504" y="5229200"/>
            <a:ext cx="645721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Renata </a:t>
            </a:r>
            <a:r>
              <a:rPr lang="pl-PL" sz="2000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Mauer</a:t>
            </a:r>
            <a:r>
              <a:rPr lang="pl-PL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-Różańska</a:t>
            </a:r>
            <a:br>
              <a:rPr lang="pl-PL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Mistrzyni olimpijska z Atlanty </a:t>
            </a:r>
            <a:br>
              <a:rPr lang="pl-PL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wielokrotna medalistka mistrzostw świata i Europy</a:t>
            </a:r>
          </a:p>
        </p:txBody>
      </p:sp>
    </p:spTree>
    <p:extLst>
      <p:ext uri="{BB962C8B-B14F-4D97-AF65-F5344CB8AC3E}">
        <p14:creationId xmlns:p14="http://schemas.microsoft.com/office/powerpoint/2010/main" val="3446363993"/>
      </p:ext>
    </p:extLst>
  </p:cSld>
  <p:clrMapOvr>
    <a:masterClrMapping/>
  </p:clrMapOvr>
  <p:transition spd="slow">
    <p:wip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Symbol zastępczy zawartości 2"/>
          <p:cNvSpPr>
            <a:spLocks noGrp="1"/>
          </p:cNvSpPr>
          <p:nvPr>
            <p:ph idx="1"/>
          </p:nvPr>
        </p:nvSpPr>
        <p:spPr>
          <a:xfrm>
            <a:off x="-108520" y="-223722"/>
            <a:ext cx="4370717" cy="1932176"/>
          </a:xfrm>
        </p:spPr>
        <p:txBody>
          <a:bodyPr>
            <a:normAutofit/>
          </a:bodyPr>
          <a:lstStyle/>
          <a:p>
            <a:pPr>
              <a:buNone/>
            </a:pPr>
            <a:endParaRPr lang="pl-PL" sz="2400"/>
          </a:p>
          <a:p>
            <a:pPr algn="ctr" eaLnBrk="1" hangingPunct="1">
              <a:buFont typeface="Arial" charset="0"/>
              <a:buNone/>
            </a:pPr>
            <a:r>
              <a:rPr lang="pl-PL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Pamiętamy o potrzebujących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50" y="2752389"/>
            <a:ext cx="4182677" cy="4100296"/>
          </a:xfrm>
          <a:prstGeom prst="rect">
            <a:avLst/>
          </a:prstGeom>
        </p:spPr>
      </p:pic>
      <p:pic>
        <p:nvPicPr>
          <p:cNvPr id="4" name="Obraz 4" descr="Obraz zawierający tekst, osoba, wewnątrz, osoby&#10;&#10;Opis wygenerowany automatycznie">
            <a:extLst>
              <a:ext uri="{FF2B5EF4-FFF2-40B4-BE49-F238E27FC236}">
                <a16:creationId xmlns:a16="http://schemas.microsoft.com/office/drawing/2014/main" id="{D9557D18-CC87-4C78-9EC7-506FDC2AB4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0590" y="1017649"/>
            <a:ext cx="3821501" cy="2637344"/>
          </a:xfrm>
          <a:prstGeom prst="rect">
            <a:avLst/>
          </a:prstGeom>
        </p:spPr>
      </p:pic>
      <p:pic>
        <p:nvPicPr>
          <p:cNvPr id="5" name="Obraz 5" descr="Obraz zawierający tekst, wewnątrz, bałagan&#10;&#10;Opis wygenerowany automatycznie">
            <a:extLst>
              <a:ext uri="{FF2B5EF4-FFF2-40B4-BE49-F238E27FC236}">
                <a16:creationId xmlns:a16="http://schemas.microsoft.com/office/drawing/2014/main" id="{FDC92EF5-541E-45C6-91FA-93869112A83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49041" y="3152955"/>
            <a:ext cx="2743200" cy="36576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5" descr="Obraz zawierający wewnątrz, osoba, ściana, podłoże&#10;&#10;Opis wygenerowany przy bardzo wysokim poziomie pewności">
            <a:extLst>
              <a:ext uri="{FF2B5EF4-FFF2-40B4-BE49-F238E27FC236}">
                <a16:creationId xmlns:a16="http://schemas.microsoft.com/office/drawing/2014/main" id="{71A533E4-B26C-47E9-AD89-18172604360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11613" y="4646579"/>
            <a:ext cx="3043136" cy="2023353"/>
          </a:xfrm>
          <a:prstGeom prst="rect">
            <a:avLst/>
          </a:prstGeom>
        </p:spPr>
      </p:pic>
      <p:pic>
        <p:nvPicPr>
          <p:cNvPr id="3" name="Obraz 3" descr="Obraz zawierający podłoże, wewnątrz, stół, pomieszczenie&#10;&#10;Opis wygenerowany przy bardzo wysokim poziomie pewności">
            <a:extLst>
              <a:ext uri="{FF2B5EF4-FFF2-40B4-BE49-F238E27FC236}">
                <a16:creationId xmlns:a16="http://schemas.microsoft.com/office/drawing/2014/main" id="{A29B3C0D-3D4A-4F1C-98AA-45A9753FA1B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7400" y="1509409"/>
            <a:ext cx="3083668" cy="2055778"/>
          </a:xfrm>
          <a:prstGeom prst="rect">
            <a:avLst/>
          </a:prstGeom>
        </p:spPr>
      </p:pic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0" y="381000"/>
            <a:ext cx="9144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40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JESTEŚMY ORGANIZATORAMI: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577" y="4521024"/>
            <a:ext cx="3126144" cy="2146525"/>
          </a:xfrm>
          <a:prstGeom prst="rect">
            <a:avLst/>
          </a:prstGeom>
        </p:spPr>
      </p:pic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1773293"/>
            <a:ext cx="9144000" cy="4590256"/>
          </a:xfrm>
        </p:spPr>
        <p:txBody>
          <a:bodyPr>
            <a:normAutofit fontScale="90000"/>
          </a:bodyPr>
          <a:lstStyle/>
          <a:p>
            <a:pPr>
              <a:spcBef>
                <a:spcPct val="50000"/>
              </a:spcBef>
              <a:spcAft>
                <a:spcPct val="50000"/>
              </a:spcAft>
            </a:pPr>
            <a:r>
              <a:rPr lang="pl-PL" sz="25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 Dolnośląskiego Festiwalu Nauki</a:t>
            </a:r>
            <a:br>
              <a:rPr lang="pl-PL" sz="25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br>
              <a:rPr lang="pl-PL" sz="2500" i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pl-PL" sz="25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 Wojewódzkiego Festiwalu Piosenki  </a:t>
            </a:r>
            <a:br>
              <a:rPr lang="pl-PL" sz="25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l-PL" sz="25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Międzynarodowej</a:t>
            </a:r>
            <a:br>
              <a:rPr lang="pl-PL" sz="2500" i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br>
              <a:rPr lang="pl-PL" sz="2500" i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pl-PL" sz="25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 Wojewódzkiego etapu Olimpiady Geograficznej </a:t>
            </a:r>
            <a:br>
              <a:rPr lang="pl-PL" sz="25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l-PL" sz="25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(w latach 2009, 2014, 2019)</a:t>
            </a:r>
            <a:br>
              <a:rPr lang="pl-PL" sz="25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br>
              <a:rPr lang="pl-PL" sz="25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l-PL" sz="25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 konkursów powiatowych i międzygminnych</a:t>
            </a:r>
            <a:br>
              <a:rPr lang="pl-PL" sz="25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br>
              <a:rPr lang="pl-PL" sz="25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l-PL" sz="25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 Dolnośląskiego konkursu historycznego</a:t>
            </a:r>
            <a:br>
              <a:rPr lang="pl-PL" sz="2500" b="1" i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br>
              <a:rPr lang="pl-PL" sz="2400" b="1" i="1" u="sng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br>
              <a:rPr lang="pl-PL" sz="2400" b="1" i="1" u="sng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br>
              <a:rPr lang="pl-PL" sz="2400" b="1" i="1">
                <a:solidFill>
                  <a:schemeClr val="bg1"/>
                </a:solidFill>
              </a:rPr>
            </a:br>
            <a:endParaRPr lang="pl-PL" sz="2400" b="1" i="1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wip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/>
          </a:bodyPr>
          <a:lstStyle/>
          <a:p>
            <a:pPr algn="ctr"/>
            <a:r>
              <a:rPr lang="pl-PL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Dolnośląski Festiwal Nauki</a:t>
            </a:r>
          </a:p>
        </p:txBody>
      </p:sp>
      <p:pic>
        <p:nvPicPr>
          <p:cNvPr id="3" name="Obraz 2" descr="12088513_1082299081788163_579963066963863304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4" y="4357694"/>
            <a:ext cx="4572000" cy="2500306"/>
          </a:xfrm>
          <a:prstGeom prst="rect">
            <a:avLst/>
          </a:prstGeom>
        </p:spPr>
      </p:pic>
      <p:pic>
        <p:nvPicPr>
          <p:cNvPr id="7" name="Obraz 6" descr="DSC_037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1142984"/>
            <a:ext cx="4500594" cy="3000396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276872"/>
            <a:ext cx="4219830" cy="3371468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DSC_05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3571876"/>
            <a:ext cx="4000528" cy="3071834"/>
          </a:xfrm>
          <a:prstGeom prst="rect">
            <a:avLst/>
          </a:prstGeom>
        </p:spPr>
      </p:pic>
      <p:pic>
        <p:nvPicPr>
          <p:cNvPr id="7" name="Obraz 6" descr="Obraz zawierający wewnątrz, ściana, sufit, podłoże&#10;&#10;Opis wygenerowany automatycznie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3690929"/>
            <a:ext cx="4286248" cy="2857498"/>
          </a:xfrm>
          <a:prstGeom prst="rect">
            <a:avLst/>
          </a:prstGeom>
        </p:spPr>
      </p:pic>
      <p:pic>
        <p:nvPicPr>
          <p:cNvPr id="8" name="Obraz 7" descr="DSC_062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285728"/>
            <a:ext cx="4357686" cy="3143272"/>
          </a:xfrm>
          <a:prstGeom prst="rect">
            <a:avLst/>
          </a:prstGeom>
        </p:spPr>
      </p:pic>
      <p:pic>
        <p:nvPicPr>
          <p:cNvPr id="2" name="Obraz 2" descr="Obraz zawierający tekst, osoba, znak&#10;&#10;Opis wygenerowany automatycznie">
            <a:extLst>
              <a:ext uri="{FF2B5EF4-FFF2-40B4-BE49-F238E27FC236}">
                <a16:creationId xmlns:a16="http://schemas.microsoft.com/office/drawing/2014/main" id="{43795E89-6A88-416B-8976-1C949F344E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221" y="436805"/>
            <a:ext cx="4302629" cy="2868419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513159" y="484517"/>
            <a:ext cx="5512559" cy="55705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</a:pP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Przewidujemy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postanie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klas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ogólnych         o następujących  rozszerzeniach przedmiotowych do wyboru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pl-PL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 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matematyka i fizyka,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</a:pP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Biologia i chemia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Char char="-"/>
            </a:pP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język polski i historia,</a:t>
            </a: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Char char="-"/>
            </a:pP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biznes i zarządzanie, wiedza                         o społeczeństwie</a:t>
            </a: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Char char="-"/>
            </a:pPr>
            <a:endParaRPr lang="pl-PL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nasza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specjalność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dziennikarstwo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media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społecznościowe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fotografia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filmowanie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język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angielski</a:t>
            </a:r>
            <a:endParaRPr lang="pl-PL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turystyce</a:t>
            </a:r>
            <a:endParaRPr lang="pl-PL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elementy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robotyki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druku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3D,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fizyka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medycynie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trening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sprawności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fizycznej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samoobrony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Obraz 2" descr="Obraz zawierający osoba, wewnątrz, osoby, grupa&#10;&#10;Opis wygenerowany automatycznie">
            <a:extLst>
              <a:ext uri="{FF2B5EF4-FFF2-40B4-BE49-F238E27FC236}">
                <a16:creationId xmlns:a16="http://schemas.microsoft.com/office/drawing/2014/main" id="{37A3BBBE-8020-4CD8-AB40-4341140228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160" b="4"/>
          <a:stretch/>
        </p:blipFill>
        <p:spPr>
          <a:xfrm>
            <a:off x="6235715" y="570647"/>
            <a:ext cx="2429653" cy="2226520"/>
          </a:xfrm>
          <a:custGeom>
            <a:avLst/>
            <a:gdLst/>
            <a:ahLst/>
            <a:cxnLst/>
            <a:rect l="l" t="t" r="r" b="b"/>
            <a:pathLst>
              <a:path w="3239538" h="2226520">
                <a:moveTo>
                  <a:pt x="322464" y="0"/>
                </a:moveTo>
                <a:lnTo>
                  <a:pt x="3239538" y="0"/>
                </a:lnTo>
                <a:lnTo>
                  <a:pt x="3239538" y="2226520"/>
                </a:lnTo>
                <a:lnTo>
                  <a:pt x="0" y="2226520"/>
                </a:lnTo>
                <a:lnTo>
                  <a:pt x="0" y="322464"/>
                </a:lnTo>
                <a:close/>
              </a:path>
            </a:pathLst>
          </a:custGeom>
          <a:ln w="15875">
            <a:solidFill>
              <a:srgbClr val="FFFFFF">
                <a:alpha val="40000"/>
              </a:srgbClr>
            </a:solidFill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8" r="7739" b="-2"/>
          <a:stretch/>
        </p:blipFill>
        <p:spPr>
          <a:xfrm>
            <a:off x="6235715" y="2955704"/>
            <a:ext cx="2429653" cy="2111747"/>
          </a:xfrm>
          <a:custGeom>
            <a:avLst/>
            <a:gdLst/>
            <a:ahLst/>
            <a:cxnLst/>
            <a:rect l="l" t="t" r="r" b="b"/>
            <a:pathLst>
              <a:path w="3239538" h="2111747">
                <a:moveTo>
                  <a:pt x="0" y="0"/>
                </a:moveTo>
                <a:lnTo>
                  <a:pt x="3239538" y="0"/>
                </a:lnTo>
                <a:lnTo>
                  <a:pt x="3239538" y="1789284"/>
                </a:lnTo>
                <a:lnTo>
                  <a:pt x="2917075" y="2111747"/>
                </a:lnTo>
                <a:lnTo>
                  <a:pt x="0" y="2111747"/>
                </a:lnTo>
                <a:close/>
              </a:path>
            </a:pathLst>
          </a:custGeom>
          <a:ln w="15875">
            <a:solidFill>
              <a:srgbClr val="FFFFFF">
                <a:alpha val="40000"/>
              </a:srgbClr>
            </a:solidFill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89C141F8-CE48-4942-96D4-064441B81C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05229" y="2959517"/>
            <a:ext cx="2236395" cy="3208867"/>
            <a:chOff x="9206969" y="2963333"/>
            <a:chExt cx="2981858" cy="320886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807B58E-99D1-4FEC-B11F-FE6948EDCE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A1BD549-A555-431E-AFB0-E7EDEC7518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25E927D-5C7D-4188-92C9-3FDF656B15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BD56B0C-08D0-4CD1-B7DF-65B976B0E9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BEFC9CB1-36CE-4BB8-8639-4F568165C6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29971071"/>
      </p:ext>
    </p:extLst>
  </p:cSld>
  <p:clrMapOvr>
    <a:masterClrMapping/>
  </p:clrMapOvr>
  <p:transition spd="slow">
    <p:wip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60648"/>
            <a:ext cx="4320480" cy="288032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878" y="260648"/>
            <a:ext cx="4347355" cy="2898237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995" y="3501008"/>
            <a:ext cx="4427984" cy="2951989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99" y="3501008"/>
            <a:ext cx="4463988" cy="297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993891"/>
      </p:ext>
    </p:extLst>
  </p:cSld>
  <p:clrMapOvr>
    <a:masterClrMapping/>
  </p:clrMapOvr>
  <p:transition spd="slow">
    <p:wip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11560" y="-99392"/>
            <a:ext cx="7560840" cy="1524000"/>
          </a:xfrm>
        </p:spPr>
        <p:txBody>
          <a:bodyPr>
            <a:normAutofit fontScale="90000"/>
          </a:bodyPr>
          <a:lstStyle/>
          <a:p>
            <a:r>
              <a:rPr lang="pl-P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Uczymy się samorządności </a:t>
            </a:r>
            <a:br>
              <a:rPr lang="pl-P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szacunku dla drugiego człowieka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68760"/>
            <a:ext cx="4644516" cy="3096344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980" y="3429000"/>
            <a:ext cx="4572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963137"/>
      </p:ext>
    </p:extLst>
  </p:cSld>
  <p:clrMapOvr>
    <a:masterClrMapping/>
  </p:clrMapOvr>
  <p:transition spd="slow">
    <p:wip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D57E5F1F-35AD-4A3A-AD0F-6E85D58D7A04}"/>
              </a:ext>
            </a:extLst>
          </p:cNvPr>
          <p:cNvSpPr txBox="1"/>
          <p:nvPr/>
        </p:nvSpPr>
        <p:spPr>
          <a:xfrm>
            <a:off x="2339752" y="260648"/>
            <a:ext cx="41537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Pamiętamy o naszej historii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A28DD1D-A0B7-42E4-8B69-4E05E252B5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508" y="3888055"/>
            <a:ext cx="4054934" cy="270329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F80A89EB-30E7-42F7-AF2E-60F7F4D658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70" t="17562" r="21306" b="15772"/>
          <a:stretch/>
        </p:blipFill>
        <p:spPr>
          <a:xfrm>
            <a:off x="258752" y="836712"/>
            <a:ext cx="3810985" cy="2718420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1C66BB3B-8F41-4AE7-B62C-4B5B7A2C89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52" y="3906536"/>
            <a:ext cx="4027213" cy="2684809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615520E9-A26A-4A51-A622-A3A5D634A8F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" t="5599" b="14562"/>
          <a:stretch/>
        </p:blipFill>
        <p:spPr>
          <a:xfrm>
            <a:off x="4275394" y="880801"/>
            <a:ext cx="4688495" cy="2674331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3F333832-2E9D-46A9-9C4C-1B24E1F4B610}"/>
              </a:ext>
            </a:extLst>
          </p:cNvPr>
          <p:cNvSpPr txBox="1"/>
          <p:nvPr/>
        </p:nvSpPr>
        <p:spPr>
          <a:xfrm>
            <a:off x="554580" y="4005064"/>
            <a:ext cx="34355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Współpracujemy z Fundacją </a:t>
            </a:r>
            <a:br>
              <a:rPr lang="pl-P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Kwartalnika „Wyklęci”…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3CF6E00B-CEAA-4C24-8D5A-917D4A144BAA}"/>
              </a:ext>
            </a:extLst>
          </p:cNvPr>
          <p:cNvSpPr txBox="1"/>
          <p:nvPr/>
        </p:nvSpPr>
        <p:spPr>
          <a:xfrm>
            <a:off x="5135549" y="3906872"/>
            <a:ext cx="2715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…i z IPN we Wrocławiu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C7060EF3-1219-4658-B5B3-369B826F1A4B}"/>
              </a:ext>
            </a:extLst>
          </p:cNvPr>
          <p:cNvSpPr txBox="1"/>
          <p:nvPr/>
        </p:nvSpPr>
        <p:spPr>
          <a:xfrm>
            <a:off x="4707387" y="836712"/>
            <a:ext cx="3873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Organizujemy konkurs dolnośląski</a:t>
            </a:r>
          </a:p>
        </p:txBody>
      </p:sp>
    </p:spTree>
    <p:extLst>
      <p:ext uri="{BB962C8B-B14F-4D97-AF65-F5344CB8AC3E}">
        <p14:creationId xmlns:p14="http://schemas.microsoft.com/office/powerpoint/2010/main" val="2091870533"/>
      </p:ext>
    </p:extLst>
  </p:cSld>
  <p:clrMapOvr>
    <a:masterClrMapping/>
  </p:clrMapOvr>
  <p:transition spd="slow">
    <p:wip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960" y="3140968"/>
            <a:ext cx="4788024" cy="3591018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66" cy="4378498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br>
              <a:rPr lang="pl-PL" sz="3200">
                <a:latin typeface="Arial" pitchFamily="34" charset="0"/>
                <a:cs typeface="Arial" pitchFamily="34" charset="0"/>
              </a:rPr>
            </a:br>
            <a:br>
              <a:rPr lang="pl-PL" sz="3200">
                <a:latin typeface="Arial" pitchFamily="34" charset="0"/>
                <a:cs typeface="Arial" pitchFamily="34" charset="0"/>
              </a:rPr>
            </a:br>
            <a:br>
              <a:rPr lang="pl-PL" sz="3200">
                <a:latin typeface="Arial" pitchFamily="34" charset="0"/>
                <a:cs typeface="Arial" pitchFamily="34" charset="0"/>
              </a:rPr>
            </a:br>
            <a:br>
              <a:rPr lang="pl-PL" sz="3200">
                <a:latin typeface="Arial" pitchFamily="34" charset="0"/>
                <a:cs typeface="Arial" pitchFamily="34" charset="0"/>
              </a:rPr>
            </a:br>
            <a:r>
              <a:rPr lang="pl-PL" sz="33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W zdrowym ciele, zdrowy duch.</a:t>
            </a:r>
            <a:br>
              <a:rPr lang="pl-PL" sz="33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l-PL" sz="33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Nasi wuefiści świetnie przygotowują do egzaminów sprawnościowych </a:t>
            </a:r>
            <a:br>
              <a:rPr lang="pl-PL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br>
              <a:rPr lang="pl-PL" sz="3200">
                <a:latin typeface="Arial" pitchFamily="34" charset="0"/>
                <a:cs typeface="Arial" pitchFamily="34" charset="0"/>
              </a:rPr>
            </a:br>
            <a:br>
              <a:rPr lang="pl-PL" sz="3200">
                <a:latin typeface="Arial" pitchFamily="34" charset="0"/>
                <a:cs typeface="Arial" pitchFamily="34" charset="0"/>
              </a:rPr>
            </a:br>
            <a:br>
              <a:rPr lang="pl-PL" sz="2400">
                <a:latin typeface="Arial" pitchFamily="34" charset="0"/>
                <a:cs typeface="Arial" pitchFamily="34" charset="0"/>
              </a:rPr>
            </a:br>
            <a:br>
              <a:rPr lang="pl-PL" sz="2400">
                <a:latin typeface="Arial" pitchFamily="34" charset="0"/>
                <a:cs typeface="Arial" pitchFamily="34" charset="0"/>
              </a:rPr>
            </a:br>
            <a:endParaRPr lang="pl-PL" sz="2400"/>
          </a:p>
        </p:txBody>
      </p:sp>
    </p:spTree>
  </p:cSld>
  <p:clrMapOvr>
    <a:masterClrMapping/>
  </p:clrMapOvr>
  <p:transition spd="slow">
    <p:wip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12968" cy="6226196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pl-P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Bez obaw! Dogadasz się za Granicą</a:t>
            </a:r>
            <a:br>
              <a:rPr lang="pl-PL" sz="3200" b="1" dirty="0">
                <a:latin typeface="Arial" pitchFamily="34" charset="0"/>
                <a:cs typeface="Arial" pitchFamily="34" charset="0"/>
              </a:rPr>
            </a:br>
            <a:br>
              <a:rPr lang="pl-PL" sz="3200" b="1" dirty="0">
                <a:latin typeface="Arial" pitchFamily="34" charset="0"/>
                <a:cs typeface="Arial" pitchFamily="34" charset="0"/>
              </a:rPr>
            </a:br>
            <a:r>
              <a:rPr lang="pl-P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- </a:t>
            </a: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We wszystkich klasach nauczanie</a:t>
            </a:r>
            <a:br>
              <a:rPr lang="pl-PL" sz="2400" b="1" dirty="0">
                <a:latin typeface="Arial" pitchFamily="34" charset="0"/>
                <a:cs typeface="Arial" pitchFamily="34" charset="0"/>
              </a:rPr>
            </a:b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kontynuowanego </a:t>
            </a:r>
            <a:r>
              <a:rPr lang="pl-PL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zE</a:t>
            </a: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szkoły podstawowej języka obcego, odbywać się będzie metodą lektoratu,</a:t>
            </a:r>
            <a:br>
              <a:rPr lang="pl-PL" sz="2400" b="1" dirty="0">
                <a:latin typeface="Arial" pitchFamily="34" charset="0"/>
                <a:cs typeface="Arial" pitchFamily="34" charset="0"/>
              </a:rPr>
            </a:b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- Lektoraty z native speaker,</a:t>
            </a:r>
            <a:br>
              <a:rPr lang="pl-PL" sz="2400" b="1" dirty="0">
                <a:latin typeface="Arial" pitchFamily="34" charset="0"/>
                <a:cs typeface="Arial" pitchFamily="34" charset="0"/>
              </a:rPr>
            </a:b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- wyjazdy w ramach WYMIANY MIĘDZYNARODOWEJ ORAZ PROGRAMU Erasmus+, </a:t>
            </a:r>
            <a:br>
              <a:rPr lang="pl-PL" sz="2400" b="1" dirty="0">
                <a:latin typeface="Arial" pitchFamily="34" charset="0"/>
                <a:cs typeface="Arial" pitchFamily="34" charset="0"/>
              </a:rPr>
            </a:br>
            <a:r>
              <a:rPr lang="pl-P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- </a:t>
            </a: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grupy zróżnicowane wg stopnia zaawansowania,</a:t>
            </a:r>
            <a:br>
              <a:rPr lang="pl-PL" sz="2400" b="1" dirty="0">
                <a:latin typeface="Arial" pitchFamily="34" charset="0"/>
                <a:cs typeface="Arial" pitchFamily="34" charset="0"/>
              </a:rPr>
            </a:br>
            <a:r>
              <a:rPr lang="pl-PL" sz="2400" b="1" dirty="0">
                <a:latin typeface="Arial"/>
                <a:cs typeface="Arial"/>
              </a:rPr>
              <a:t>- DRUGI Język obcy do wyboru: </a:t>
            </a:r>
            <a:r>
              <a:rPr lang="pl-PL" sz="2400" b="1" dirty="0" err="1">
                <a:latin typeface="Arial"/>
                <a:cs typeface="Arial"/>
              </a:rPr>
              <a:t>J.niemiecki</a:t>
            </a:r>
            <a:r>
              <a:rPr lang="pl-PL" sz="2400" b="1" dirty="0">
                <a:latin typeface="Arial"/>
                <a:cs typeface="Arial"/>
              </a:rPr>
              <a:t>, </a:t>
            </a:r>
            <a:r>
              <a:rPr lang="pl-PL" sz="2400" b="1" dirty="0" err="1">
                <a:latin typeface="Arial"/>
                <a:cs typeface="Arial"/>
              </a:rPr>
              <a:t>j.francuski</a:t>
            </a:r>
            <a:r>
              <a:rPr lang="pl-PL" sz="2400" b="1" dirty="0">
                <a:latin typeface="Arial"/>
                <a:cs typeface="Arial"/>
              </a:rPr>
              <a:t> lub </a:t>
            </a:r>
            <a:r>
              <a:rPr lang="pl-PL" sz="2400" b="1" dirty="0" err="1">
                <a:latin typeface="Arial"/>
                <a:cs typeface="Arial"/>
              </a:rPr>
              <a:t>j.rosyjski</a:t>
            </a:r>
            <a:br>
              <a:rPr lang="en-US" dirty="0"/>
            </a:br>
            <a:br>
              <a:rPr lang="pl-PL" sz="2400" dirty="0">
                <a:latin typeface="Arial" pitchFamily="34" charset="0"/>
                <a:cs typeface="Arial" pitchFamily="34" charset="0"/>
              </a:rPr>
            </a:br>
            <a:br>
              <a:rPr lang="pl-PL" sz="2400" dirty="0">
                <a:latin typeface="Arial"/>
                <a:cs typeface="Arial"/>
              </a:rPr>
            </a:br>
            <a:endParaRPr lang="pl-PL" sz="2400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63EA8AA8-79C7-486C-ACA8-AA732B29D4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145" y="5506630"/>
            <a:ext cx="7559695" cy="1268078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971600" y="-184756"/>
            <a:ext cx="6554867" cy="1524000"/>
          </a:xfrm>
        </p:spPr>
        <p:txBody>
          <a:bodyPr/>
          <a:lstStyle/>
          <a:p>
            <a:pPr algn="ctr"/>
            <a:r>
              <a:rPr lang="pl-PL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ZASADY REKRUTACJI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107504" y="836712"/>
            <a:ext cx="9144000" cy="4768865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pl-PL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W roku szkolnym 2024/2025 nabór do klas </a:t>
            </a:r>
          </a:p>
          <a:p>
            <a:pPr algn="just">
              <a:buNone/>
            </a:pPr>
            <a:r>
              <a:rPr lang="pl-PL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pierwszych liceum ogólnokształcącego poprowadzi</a:t>
            </a:r>
          </a:p>
          <a:p>
            <a:pPr algn="just">
              <a:buNone/>
            </a:pPr>
            <a:r>
              <a:rPr lang="pl-PL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Szkolna Komisja Rekrutacyjna, która uwzględni  </a:t>
            </a:r>
          </a:p>
          <a:p>
            <a:pPr algn="just">
              <a:buNone/>
            </a:pPr>
            <a:r>
              <a:rPr lang="pl-PL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następujące kryteria:</a:t>
            </a:r>
          </a:p>
          <a:p>
            <a:pPr>
              <a:buNone/>
            </a:pPr>
            <a:endParaRPr lang="pl-PL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pl-PL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wyniki egzaminu ósmoklasisty (50%)</a:t>
            </a:r>
          </a:p>
          <a:p>
            <a:pPr>
              <a:buFont typeface="Wingdings" pitchFamily="2" charset="2"/>
              <a:buChar char="v"/>
            </a:pPr>
            <a:r>
              <a:rPr lang="pl-PL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oceny z wybranych przedmiotów ze świadectwa ukończenia </a:t>
            </a:r>
            <a:br>
              <a:rPr lang="pl-PL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l-PL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szkoły podstawowej (36%),</a:t>
            </a:r>
          </a:p>
          <a:p>
            <a:pPr>
              <a:buFont typeface="Wingdings" pitchFamily="2" charset="2"/>
              <a:buChar char="v"/>
            </a:pPr>
            <a:r>
              <a:rPr lang="pl-PL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inne szczególne osiągnięcia ucznia (14%).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D8F4F5B5-7B7C-4E75-BB3E-B80CD33234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589" y="5259913"/>
            <a:ext cx="7206097" cy="1231499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3D724C9B-AAC0-4F4B-B090-FFA30C165A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5357" y="5220285"/>
            <a:ext cx="1158340" cy="1310754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E3B4F45D-68F4-4D6D-84AC-8E61C08FED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3678" y="5259913"/>
            <a:ext cx="1281697" cy="1323548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pl-PL"/>
            </a:br>
            <a:br>
              <a:rPr lang="pl-PL"/>
            </a:br>
            <a:br>
              <a:rPr lang="pl-PL"/>
            </a:br>
            <a:br>
              <a:rPr lang="pl-PL"/>
            </a:br>
            <a:br>
              <a:rPr lang="pl-PL"/>
            </a:br>
            <a:br>
              <a:rPr lang="pl-PL"/>
            </a:br>
            <a:br>
              <a:rPr lang="pl-PL"/>
            </a:br>
            <a:br>
              <a:rPr lang="pl-PL"/>
            </a:br>
            <a:br>
              <a:rPr lang="pl-PL"/>
            </a:br>
            <a:endParaRPr lang="pl-PL"/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3428476"/>
              </p:ext>
            </p:extLst>
          </p:nvPr>
        </p:nvGraphicFramePr>
        <p:xfrm>
          <a:off x="533400" y="1"/>
          <a:ext cx="7744374" cy="7026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057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85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39039">
                <a:tc>
                  <a:txBody>
                    <a:bodyPr/>
                    <a:lstStyle/>
                    <a:p>
                      <a:r>
                        <a:rPr lang="pl-PL" dirty="0"/>
                        <a:t>RODZAJ OSIĄGNIĘĆ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/>
                        <a:t>MAKSYMALNA LICZBA PUNKTÓW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9904">
                <a:tc>
                  <a:txBody>
                    <a:bodyPr/>
                    <a:lstStyle/>
                    <a:p>
                      <a:r>
                        <a:rPr lang="pl-PL" sz="1600"/>
                        <a:t>WYNIKI EGZAMINU ÓSMOKLASISTY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/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97078">
                <a:tc>
                  <a:txBody>
                    <a:bodyPr/>
                    <a:lstStyle/>
                    <a:p>
                      <a:r>
                        <a:rPr lang="pl-PL" sz="1600" dirty="0"/>
                        <a:t>OCENY ZE SWIADECTWA UKOŃCZENIA SZKOŁY</a:t>
                      </a:r>
                      <a:endParaRPr lang="pl-PL" dirty="0"/>
                    </a:p>
                    <a:p>
                      <a:pPr lvl="0">
                        <a:buNone/>
                      </a:pPr>
                      <a:r>
                        <a:rPr lang="pl-PL" sz="1600" dirty="0"/>
                        <a:t>Z CZTERECH PRZEDMIOTÓW: </a:t>
                      </a:r>
                      <a:r>
                        <a:rPr lang="pl-PL" sz="1600" b="1" dirty="0"/>
                        <a:t>JĘZYK POLSKI, JĘZYK ANGIELSKI, MATEMATYKA, FIZYKA</a:t>
                      </a:r>
                      <a:r>
                        <a:rPr lang="pl-PL" sz="1600" b="1" baseline="0" dirty="0"/>
                        <a:t> </a:t>
                      </a:r>
                      <a:r>
                        <a:rPr lang="pl-PL" sz="1600" b="0" baseline="0" dirty="0"/>
                        <a:t>(w</a:t>
                      </a:r>
                      <a:r>
                        <a:rPr lang="pl-PL" sz="1600" b="0" dirty="0"/>
                        <a:t> </a:t>
                      </a:r>
                      <a:r>
                        <a:rPr lang="pl-PL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przypadku grupy</a:t>
                      </a:r>
                      <a:r>
                        <a:rPr lang="pl-PL" sz="14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l-PL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matematyczno – fizycznej)</a:t>
                      </a:r>
                      <a:r>
                        <a:rPr lang="pl-PL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pl-PL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BIOLOGIA </a:t>
                      </a:r>
                      <a:r>
                        <a:rPr lang="pl-PL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(w przypadku grupy biologiczno – chemicznej), </a:t>
                      </a:r>
                      <a:r>
                        <a:rPr lang="pl-PL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HISTORIA </a:t>
                      </a:r>
                      <a:r>
                        <a:rPr lang="pl-PL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(w przypadku grupy humanistycznej),</a:t>
                      </a:r>
                      <a:r>
                        <a:rPr lang="pl-PL" sz="14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l-PL" sz="1400" b="1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INFORMATYKA</a:t>
                      </a:r>
                      <a:r>
                        <a:rPr lang="pl-PL" sz="14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l-PL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(w przypadku grupy biznesowo</a:t>
                      </a:r>
                      <a:r>
                        <a:rPr lang="pl-PL" sz="14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- prawnej</a:t>
                      </a:r>
                      <a:r>
                        <a:rPr lang="pl-PL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):</a:t>
                      </a:r>
                      <a:endParaRPr lang="pl-PL" sz="1400" b="1" dirty="0"/>
                    </a:p>
                    <a:p>
                      <a:r>
                        <a:rPr lang="pl-PL" sz="1400" dirty="0"/>
                        <a:t>celujący - 18 punktów</a:t>
                      </a:r>
                    </a:p>
                    <a:p>
                      <a:r>
                        <a:rPr lang="pl-PL" sz="1400" dirty="0"/>
                        <a:t>bardzo dobry - 17 punktów</a:t>
                      </a:r>
                    </a:p>
                    <a:p>
                      <a:r>
                        <a:rPr lang="pl-PL" sz="1400" dirty="0"/>
                        <a:t>dobry -14 punktów</a:t>
                      </a:r>
                    </a:p>
                    <a:p>
                      <a:r>
                        <a:rPr lang="pl-PL" sz="1400" dirty="0"/>
                        <a:t>dostateczny - 8 punktów</a:t>
                      </a:r>
                    </a:p>
                    <a:p>
                      <a:r>
                        <a:rPr lang="pl-PL" sz="1400" dirty="0"/>
                        <a:t>dopuszczający - 2 punkty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/>
                        <a:t>72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42073">
                <a:tc>
                  <a:txBody>
                    <a:bodyPr/>
                    <a:lstStyle/>
                    <a:p>
                      <a:r>
                        <a:rPr lang="pl-PL" sz="1600"/>
                        <a:t>INNE OSIĄGNIĘCIA UCZNIA WYMIENIONE NA ŚWIADECTWIE UKOŃCZENIA SZKOŁY, w tym</a:t>
                      </a:r>
                    </a:p>
                    <a:p>
                      <a:pPr>
                        <a:buFont typeface="Wingdings" pitchFamily="2" charset="2"/>
                        <a:buChar char="ü"/>
                      </a:pPr>
                      <a:r>
                        <a:rPr lang="pl-PL" sz="1400"/>
                        <a:t>5 pkt -  za świadectwo ukończenia szkoły </a:t>
                      </a:r>
                    </a:p>
                    <a:p>
                      <a:pPr lvl="0" indent="0">
                        <a:buNone/>
                      </a:pPr>
                      <a:r>
                        <a:rPr lang="pl-PL" sz="1400"/>
                        <a:t> z wyróżnieniem</a:t>
                      </a:r>
                    </a:p>
                    <a:p>
                      <a:pPr>
                        <a:buFont typeface="Wingdings" pitchFamily="2" charset="2"/>
                        <a:buChar char="ü"/>
                      </a:pPr>
                      <a:r>
                        <a:rPr lang="pl-PL" sz="1400"/>
                        <a:t>max 13 pkt -</a:t>
                      </a:r>
                      <a:r>
                        <a:rPr lang="pl-PL" sz="1400" baseline="0"/>
                        <a:t> za szczególne osiągnięcia w zawodach wiedzy, artystycznych i sportowych( na szczeblach: wojewódzkim,  </a:t>
                      </a:r>
                      <a:r>
                        <a:rPr lang="pl-PL" sz="1400" baseline="0" err="1"/>
                        <a:t>ponadwojewódzkim</a:t>
                      </a:r>
                      <a:r>
                        <a:rPr lang="pl-PL" sz="1400" baseline="0"/>
                        <a:t> , ogólnopolskim </a:t>
                      </a:r>
                    </a:p>
                    <a:p>
                      <a:pPr>
                        <a:buFont typeface="Wingdings" pitchFamily="2" charset="2"/>
                        <a:buNone/>
                      </a:pPr>
                      <a:r>
                        <a:rPr lang="pl-PL" sz="1400" baseline="0"/>
                        <a:t>  i międzynarodowym)</a:t>
                      </a:r>
                    </a:p>
                    <a:p>
                      <a:pPr>
                        <a:buFont typeface="Wingdings" pitchFamily="2" charset="2"/>
                        <a:buChar char="ü"/>
                      </a:pPr>
                      <a:r>
                        <a:rPr lang="pl-PL" sz="1400" baseline="0"/>
                        <a:t>2 pkt - za udokumentowane osiągnięcia w zakresie aktywności społecznej, w szczególności w formie wolontariatu.</a:t>
                      </a:r>
                      <a:endParaRPr lang="pl-PL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/>
                        <a:t>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9904">
                <a:tc>
                  <a:txBody>
                    <a:bodyPr/>
                    <a:lstStyle/>
                    <a:p>
                      <a:r>
                        <a:rPr lang="pl-PL" sz="1600"/>
                        <a:t>RAZEM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wip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285720" y="274638"/>
            <a:ext cx="8401080" cy="1143000"/>
          </a:xfrm>
        </p:spPr>
        <p:txBody>
          <a:bodyPr>
            <a:normAutofit/>
          </a:bodyPr>
          <a:lstStyle/>
          <a:p>
            <a:pPr algn="ctr"/>
            <a:r>
              <a:rPr lang="pl-PL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TERMINARZ REKRUTACJI DO LICEUM OGÓLNOKSZTAŁCĄCEGO </a:t>
            </a:r>
            <a:br>
              <a:rPr lang="pl-PL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BYSTRZYCY Kłodzkiej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8A8A1B4-961A-4C16-B38D-D67FDC60D4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5077334"/>
              </p:ext>
            </p:extLst>
          </p:nvPr>
        </p:nvGraphicFramePr>
        <p:xfrm>
          <a:off x="416172" y="1576016"/>
          <a:ext cx="8580857" cy="38572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03800">
                  <a:extLst>
                    <a:ext uri="{9D8B030D-6E8A-4147-A177-3AD203B41FA5}">
                      <a16:colId xmlns:a16="http://schemas.microsoft.com/office/drawing/2014/main" val="3615959248"/>
                    </a:ext>
                  </a:extLst>
                </a:gridCol>
                <a:gridCol w="3577057">
                  <a:extLst>
                    <a:ext uri="{9D8B030D-6E8A-4147-A177-3AD203B41FA5}">
                      <a16:colId xmlns:a16="http://schemas.microsoft.com/office/drawing/2014/main" val="359223447"/>
                    </a:ext>
                  </a:extLst>
                </a:gridCol>
              </a:tblGrid>
              <a:tr h="318897"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800" kern="1200" spc="-1" dirty="0">
                          <a:effectLst/>
                        </a:rPr>
                        <a:t>Termin składania podań</a:t>
                      </a:r>
                      <a:endParaRPr lang="pl-PL" sz="18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800" kern="1200" spc="-1" dirty="0"/>
                        <a:t> </a:t>
                      </a:r>
                      <a:r>
                        <a:rPr lang="pl-PL" sz="1800" kern="1200" spc="-1" dirty="0">
                          <a:effectLst/>
                        </a:rPr>
                        <a:t>16</a:t>
                      </a:r>
                      <a:r>
                        <a:rPr lang="pl-PL" sz="1800" kern="1200" spc="-1" baseline="0" dirty="0">
                          <a:effectLst/>
                        </a:rPr>
                        <a:t> </a:t>
                      </a:r>
                      <a:r>
                        <a:rPr lang="pl-PL" sz="1800" kern="1200" spc="-1" dirty="0">
                          <a:effectLst/>
                        </a:rPr>
                        <a:t>maja -</a:t>
                      </a:r>
                      <a:r>
                        <a:rPr lang="pl-PL" sz="1800" kern="1200" spc="-1" dirty="0"/>
                        <a:t> </a:t>
                      </a:r>
                      <a:r>
                        <a:rPr lang="pl-PL" sz="1800" kern="1200" spc="-1" dirty="0">
                          <a:effectLst/>
                        </a:rPr>
                        <a:t> 17 czerwca 2024 r.</a:t>
                      </a:r>
                      <a:endParaRPr lang="pl-PL" dirty="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17986580"/>
                  </a:ext>
                </a:extLst>
              </a:tr>
              <a:tr h="1299210"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Uzupełnienie wniosku o przyjęcie do LO o świadectwo ukończenia szkoły podstawowej i zaświadczenie o wynikach egzaminu ósmoklasisty</a:t>
                      </a:r>
                      <a:endParaRPr lang="pl-PL" sz="16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800" kern="1200" spc="-1" dirty="0"/>
                        <a:t> 21 czerwca – 5</a:t>
                      </a:r>
                      <a:r>
                        <a:rPr lang="pl-PL" sz="1800" kern="1200" spc="-1" baseline="0" dirty="0"/>
                        <a:t> lipca</a:t>
                      </a:r>
                      <a:endParaRPr lang="pl-PL" dirty="0"/>
                    </a:p>
                    <a:p>
                      <a:pPr marL="0" lv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800" kern="1200" spc="-1" dirty="0"/>
                        <a:t>                 </a:t>
                      </a:r>
                      <a:r>
                        <a:rPr lang="pl-PL" sz="1800" kern="1200" spc="-1" dirty="0">
                          <a:effectLst/>
                        </a:rPr>
                        <a:t>2024 r.</a:t>
                      </a:r>
                      <a:endParaRPr lang="pl-PL" dirty="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9055590"/>
                  </a:ext>
                </a:extLst>
              </a:tr>
              <a:tr h="546100"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800" kern="1200" spc="-1">
                          <a:effectLst/>
                        </a:rPr>
                        <a:t>Ogłoszenie list kandydatów zakwalifikowanych do szkoły</a:t>
                      </a:r>
                      <a:endParaRPr lang="pl-PL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800" kern="1200" spc="-1" dirty="0"/>
                        <a:t> </a:t>
                      </a:r>
                      <a:r>
                        <a:rPr lang="pl-PL" sz="1800" kern="1200" spc="-1" dirty="0">
                          <a:effectLst/>
                        </a:rPr>
                        <a:t>15 lipca 2024 r.</a:t>
                      </a:r>
                      <a:r>
                        <a:rPr lang="pl-PL" sz="1800" kern="1200" spc="-1" dirty="0"/>
                        <a:t>                    </a:t>
                      </a:r>
                      <a:endParaRPr lang="pl-PL" dirty="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50351622"/>
                  </a:ext>
                </a:extLst>
              </a:tr>
              <a:tr h="1227582">
                <a:tc>
                  <a:txBody>
                    <a:bodyPr/>
                    <a:lstStyle/>
                    <a:p>
                      <a:pPr marL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800" kern="1200" spc="-1" dirty="0">
                          <a:effectLst/>
                        </a:rPr>
                        <a:t>Potwierdzenie woli podjęcia nauki, co jest równoznaczne z dostarczeniem oryginałów dokumentów (o ile nie zostały one złożone </a:t>
                      </a:r>
                      <a:endParaRPr lang="pl-PL" dirty="0"/>
                    </a:p>
                    <a:p>
                      <a:pPr marL="0" lv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800" kern="1200" spc="-1" dirty="0">
                          <a:effectLst/>
                        </a:rPr>
                        <a:t>w uzupełnieniu wniosku o przyjęcie do szkoły</a:t>
                      </a:r>
                      <a:r>
                        <a:rPr lang="pl-PL" sz="1800" kern="1200" spc="-1" dirty="0"/>
                        <a:t> </a:t>
                      </a:r>
                      <a:r>
                        <a:rPr lang="pl-PL" sz="1800" kern="1200" spc="-1" dirty="0">
                          <a:effectLst/>
                        </a:rPr>
                        <a:t> ponadpodstawowej)</a:t>
                      </a:r>
                      <a:endParaRPr lang="pl-PL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800" kern="1200" spc="-1" dirty="0">
                          <a:effectLst/>
                        </a:rPr>
                        <a:t>16 lipca – 22 lipca </a:t>
                      </a:r>
                    </a:p>
                    <a:p>
                      <a:pPr marL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800" kern="1200" spc="-1" dirty="0">
                          <a:effectLst/>
                        </a:rPr>
                        <a:t>                2024</a:t>
                      </a:r>
                      <a:r>
                        <a:rPr lang="pl-PL" sz="1800" kern="1200" spc="-1" dirty="0"/>
                        <a:t> r.</a:t>
                      </a:r>
                      <a:r>
                        <a:rPr lang="pl-PL" sz="1800" kern="1200" spc="-1" dirty="0">
                          <a:effectLst/>
                        </a:rPr>
                        <a:t> </a:t>
                      </a:r>
                      <a:r>
                        <a:rPr lang="pl-PL" sz="1800" kern="1200" spc="-1" dirty="0"/>
                        <a:t>                     </a:t>
                      </a:r>
                      <a:endParaRPr lang="pl-PL" dirty="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35141251"/>
                  </a:ext>
                </a:extLst>
              </a:tr>
              <a:tr h="318897"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800" kern="1200" spc="-1">
                          <a:effectLst/>
                        </a:rPr>
                        <a:t>Ogłoszenie list przyjętych do szkoły</a:t>
                      </a:r>
                      <a:endParaRPr lang="pl-PL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800" kern="1200" spc="-1" dirty="0"/>
                        <a:t> 23</a:t>
                      </a:r>
                      <a:r>
                        <a:rPr lang="pl-PL" sz="1800" kern="1200" spc="-1" dirty="0">
                          <a:effectLst/>
                        </a:rPr>
                        <a:t> lipca 2024 r</a:t>
                      </a:r>
                      <a:r>
                        <a:rPr lang="pl-PL" sz="1800" kern="1200" spc="-1" dirty="0"/>
                        <a:t>.</a:t>
                      </a:r>
                      <a:r>
                        <a:rPr lang="pl-PL" sz="1800" kern="1200" spc="-1" dirty="0">
                          <a:effectLst/>
                        </a:rPr>
                        <a:t> godz. 10.00</a:t>
                      </a:r>
                      <a:endParaRPr lang="pl-PL" dirty="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896945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292016"/>
      </p:ext>
    </p:extLst>
  </p:cSld>
  <p:clrMapOvr>
    <a:masterClrMapping/>
  </p:clrMapOvr>
  <p:transition spd="slow">
    <p:wip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58204" cy="6226196"/>
          </a:xfrm>
        </p:spPr>
        <p:txBody>
          <a:bodyPr>
            <a:normAutofit fontScale="90000"/>
          </a:bodyPr>
          <a:lstStyle/>
          <a:p>
            <a:r>
              <a:rPr lang="pl-P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Nasi uczniowie biorą </a:t>
            </a:r>
            <a:r>
              <a:rPr lang="pl-P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udziaŁ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b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</a:b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w licznych konkursach i </a:t>
            </a:r>
            <a:r>
              <a:rPr lang="pl-P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olimpiadach odnosząc sukcesy.</a:t>
            </a:r>
            <a:br>
              <a:rPr lang="pl-PL" sz="3200" b="1" dirty="0">
                <a:latin typeface="Arial" pitchFamily="34" charset="0"/>
                <a:cs typeface="Arial" pitchFamily="34" charset="0"/>
              </a:rPr>
            </a:br>
            <a:br>
              <a:rPr lang="pl-PL" sz="2400" dirty="0">
                <a:latin typeface="Arial" pitchFamily="34" charset="0"/>
                <a:cs typeface="Arial" pitchFamily="34" charset="0"/>
              </a:rPr>
            </a:br>
            <a:r>
              <a:rPr lang="pl-PL" sz="1800" dirty="0">
                <a:latin typeface="Arial"/>
                <a:cs typeface="Arial"/>
              </a:rPr>
              <a:t>Laureatka etapu ogólnopolskiego Olimpiady Teologii Katolickiej</a:t>
            </a:r>
            <a:br>
              <a:rPr lang="pl-PL" sz="1800" dirty="0">
                <a:latin typeface="Arial" pitchFamily="34" charset="0"/>
                <a:cs typeface="Arial" pitchFamily="34" charset="0"/>
              </a:rPr>
            </a:br>
            <a:r>
              <a:rPr lang="pl-PL" sz="1800" dirty="0">
                <a:latin typeface="Arial"/>
                <a:cs typeface="Arial"/>
              </a:rPr>
              <a:t>Finalista etapu ogólnopolskiego Olimpiady Matematycznej</a:t>
            </a:r>
            <a:br>
              <a:rPr lang="pl-PL" sz="1800" dirty="0">
                <a:latin typeface="Arial" pitchFamily="34" charset="0"/>
                <a:cs typeface="Arial" pitchFamily="34" charset="0"/>
              </a:rPr>
            </a:br>
            <a:r>
              <a:rPr lang="pl-PL" sz="1800" dirty="0">
                <a:latin typeface="Arial"/>
                <a:cs typeface="Arial"/>
              </a:rPr>
              <a:t>Finaliści etapu ogólnopolskiego Olimpiady Języka Angielskiego</a:t>
            </a:r>
            <a:br>
              <a:rPr lang="pl-PL" sz="1800" dirty="0">
                <a:latin typeface="Arial" pitchFamily="34" charset="0"/>
                <a:cs typeface="Arial" pitchFamily="34" charset="0"/>
              </a:rPr>
            </a:br>
            <a:r>
              <a:rPr lang="pl-PL" sz="1800" dirty="0">
                <a:latin typeface="Arial"/>
                <a:cs typeface="Arial"/>
              </a:rPr>
              <a:t>Finalista etapu ogólnopolskiego XXXIII Olimpiady Biologicznej</a:t>
            </a:r>
            <a:br>
              <a:rPr lang="pl-PL" sz="1800" dirty="0">
                <a:latin typeface="Arial" pitchFamily="34" charset="0"/>
                <a:cs typeface="Arial" pitchFamily="34" charset="0"/>
              </a:rPr>
            </a:br>
            <a:r>
              <a:rPr lang="pl-PL" sz="1800" dirty="0">
                <a:latin typeface="Arial"/>
                <a:cs typeface="Arial"/>
              </a:rPr>
              <a:t>I miejsce w Ogólnopolskim Konkursie Informatycznym</a:t>
            </a:r>
            <a:br>
              <a:rPr lang="pl-PL" sz="1800" dirty="0">
                <a:latin typeface="Arial" pitchFamily="34" charset="0"/>
                <a:cs typeface="Arial" pitchFamily="34" charset="0"/>
              </a:rPr>
            </a:br>
            <a:r>
              <a:rPr lang="pl-PL" sz="1800" dirty="0">
                <a:latin typeface="Arial"/>
                <a:cs typeface="Arial"/>
              </a:rPr>
              <a:t>Mistrz świata juniorów w </a:t>
            </a:r>
            <a:r>
              <a:rPr lang="pl-PL" sz="1800" dirty="0" err="1">
                <a:latin typeface="Arial"/>
                <a:cs typeface="Arial"/>
              </a:rPr>
              <a:t>teakwon</a:t>
            </a:r>
            <a:r>
              <a:rPr lang="pl-PL" sz="1800" dirty="0">
                <a:latin typeface="Arial"/>
                <a:cs typeface="Arial"/>
              </a:rPr>
              <a:t>-do</a:t>
            </a:r>
            <a:br>
              <a:rPr lang="pl-PL" sz="1800" dirty="0">
                <a:latin typeface="Arial" pitchFamily="34" charset="0"/>
                <a:cs typeface="Arial" pitchFamily="34" charset="0"/>
              </a:rPr>
            </a:br>
            <a:r>
              <a:rPr lang="pl-PL" sz="1800" dirty="0">
                <a:latin typeface="Arial"/>
                <a:cs typeface="Arial"/>
              </a:rPr>
              <a:t>Mistrz Europy w </a:t>
            </a:r>
            <a:r>
              <a:rPr lang="pl-PL" sz="1800" dirty="0" err="1">
                <a:latin typeface="Arial"/>
                <a:cs typeface="Arial"/>
              </a:rPr>
              <a:t>Haidong</a:t>
            </a:r>
            <a:r>
              <a:rPr lang="pl-PL" sz="1800" dirty="0">
                <a:latin typeface="Arial"/>
                <a:cs typeface="Arial"/>
              </a:rPr>
              <a:t> </a:t>
            </a:r>
            <a:r>
              <a:rPr lang="pl-PL" sz="1800" dirty="0" err="1">
                <a:latin typeface="Arial"/>
                <a:cs typeface="Arial"/>
              </a:rPr>
              <a:t>Gumdo</a:t>
            </a:r>
            <a:br>
              <a:rPr lang="pl-PL" sz="1800" dirty="0">
                <a:latin typeface="Arial" pitchFamily="34" charset="0"/>
                <a:cs typeface="Arial" pitchFamily="34" charset="0"/>
              </a:rPr>
            </a:br>
            <a:r>
              <a:rPr lang="pl-PL" sz="1800" dirty="0">
                <a:latin typeface="Arial"/>
                <a:cs typeface="Arial"/>
              </a:rPr>
              <a:t>I miejsce w Ogólnopolskim Konkursie Fizycznym „Poszukiwacze Talentów”</a:t>
            </a:r>
            <a:br>
              <a:rPr lang="pl-PL" sz="1800" dirty="0">
                <a:latin typeface="Arial" pitchFamily="34" charset="0"/>
                <a:cs typeface="Arial" pitchFamily="34" charset="0"/>
              </a:rPr>
            </a:br>
            <a:r>
              <a:rPr lang="pl-PL" sz="1800" dirty="0">
                <a:latin typeface="Arial"/>
                <a:cs typeface="Arial"/>
              </a:rPr>
              <a:t>I miejsce w XIII Dolnośląskim Turnieju Słowa Literatury Patriotycznej i Religijnej</a:t>
            </a:r>
            <a:br>
              <a:rPr lang="pl-PL" sz="1800" dirty="0">
                <a:latin typeface="Arial" pitchFamily="34" charset="0"/>
                <a:cs typeface="Arial" pitchFamily="34" charset="0"/>
              </a:rPr>
            </a:br>
            <a:r>
              <a:rPr lang="pl-PL" sz="1800" dirty="0">
                <a:latin typeface="Arial"/>
                <a:cs typeface="Arial"/>
              </a:rPr>
              <a:t>I miejsce w Dolnośląskim Konkursie dla Młodszych Dziennikarzy</a:t>
            </a:r>
            <a:br>
              <a:rPr lang="pl-PL" sz="1800" dirty="0">
                <a:latin typeface="Arial" pitchFamily="34" charset="0"/>
                <a:cs typeface="Arial" pitchFamily="34" charset="0"/>
              </a:rPr>
            </a:br>
            <a:r>
              <a:rPr lang="pl-PL" sz="1800" dirty="0">
                <a:latin typeface="Arial"/>
                <a:cs typeface="Arial"/>
              </a:rPr>
              <a:t>I miejsce w konkursie fizycznym „Elektron” (organizator </a:t>
            </a:r>
            <a:r>
              <a:rPr lang="pl-PL" sz="1800" dirty="0" err="1">
                <a:latin typeface="Arial"/>
                <a:cs typeface="Arial"/>
              </a:rPr>
              <a:t>PWr</a:t>
            </a:r>
            <a:r>
              <a:rPr lang="pl-PL" sz="1800" dirty="0">
                <a:latin typeface="Arial"/>
                <a:cs typeface="Arial"/>
              </a:rPr>
              <a:t>)</a:t>
            </a:r>
            <a:br>
              <a:rPr lang="pl-PL" sz="1800" dirty="0">
                <a:latin typeface="Arial" pitchFamily="34" charset="0"/>
                <a:cs typeface="Arial" pitchFamily="34" charset="0"/>
              </a:rPr>
            </a:br>
            <a:r>
              <a:rPr lang="pl-PL" sz="1800" dirty="0">
                <a:latin typeface="Arial"/>
                <a:cs typeface="Arial"/>
              </a:rPr>
              <a:t>Laureaci Wojewódzkiego Konkursu Historycznego</a:t>
            </a:r>
            <a:br>
              <a:rPr lang="pl-PL" sz="1800" dirty="0">
                <a:latin typeface="Arial"/>
                <a:cs typeface="Arial"/>
              </a:rPr>
            </a:br>
            <a:r>
              <a:rPr lang="pl-PL" sz="1800" dirty="0">
                <a:latin typeface="Arial"/>
                <a:cs typeface="Arial"/>
              </a:rPr>
              <a:t>I Miejsce w Dolnośląskim Konkursie Historycznym „Żołnierze Niezłomni – Żołnierze wyklęci</a:t>
            </a:r>
            <a:br>
              <a:rPr lang="pl-PL" sz="1800" dirty="0">
                <a:latin typeface="Arial"/>
                <a:cs typeface="Arial"/>
              </a:rPr>
            </a:br>
            <a:r>
              <a:rPr lang="pl-PL" sz="1800" dirty="0">
                <a:latin typeface="Arial"/>
                <a:cs typeface="Arial"/>
              </a:rPr>
              <a:t>finaliści etapu wojewódzkiego i okręgowego olimpiady przedsiębiorczości, olimpiady geograficznej, olimpiady biologicznej, olimpiady teologicznej</a:t>
            </a:r>
            <a:br>
              <a:rPr lang="pl-PL" sz="1800" dirty="0"/>
            </a:br>
            <a:endParaRPr lang="pl-PL" sz="1800" dirty="0"/>
          </a:p>
        </p:txBody>
      </p:sp>
    </p:spTree>
  </p:cSld>
  <p:clrMapOvr>
    <a:masterClrMapping/>
  </p:clrMapOvr>
  <p:transition spd="slow">
    <p:wip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58204" cy="5800046"/>
          </a:xfrm>
        </p:spPr>
        <p:txBody>
          <a:bodyPr>
            <a:normAutofit/>
          </a:bodyPr>
          <a:lstStyle/>
          <a:p>
            <a:r>
              <a:rPr lang="pl-PL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Nasza szkoła to:</a:t>
            </a:r>
            <a:br>
              <a:rPr lang="pl-PL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</a:br>
            <a:r>
              <a:rPr lang="pl-PL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br>
              <a:rPr lang="pl-PL" b="1" i="1" dirty="0">
                <a:latin typeface="Arial" pitchFamily="34" charset="0"/>
                <a:cs typeface="Arial" pitchFamily="34" charset="0"/>
              </a:rPr>
            </a:br>
            <a:r>
              <a:rPr lang="pl-PL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„SZKOŁA WSPIERAJĄCA UZDOLNIENIA”</a:t>
            </a:r>
            <a:br>
              <a:rPr lang="pl-PL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</a:br>
            <a:br>
              <a:rPr lang="pl-PL" sz="3200" b="1" i="1" dirty="0">
                <a:latin typeface="Arial" pitchFamily="34" charset="0"/>
                <a:cs typeface="Arial" pitchFamily="34" charset="0"/>
              </a:rPr>
            </a:br>
            <a:r>
              <a:rPr lang="pl-PL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„WIARYGODNA SZKOŁA</a:t>
            </a:r>
            <a:r>
              <a:rPr lang="pl-PL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br>
              <a:rPr lang="pl-PL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pl-PL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„brązowa szkoła rankingu tygodnika perspektywy”</a:t>
            </a:r>
            <a:br>
              <a:rPr lang="pl-PL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pl-PL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„Szkoła w chmurze Microsoft”</a:t>
            </a:r>
            <a:endParaRPr lang="pl-PL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8FDEF04-C094-42FA-8176-387CE6BBB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274" y="5391590"/>
            <a:ext cx="7206097" cy="1231499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B6A4C64C-B075-491D-8911-3668E16E0E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5357" y="5377420"/>
            <a:ext cx="1281697" cy="1323548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az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32" y="141410"/>
            <a:ext cx="4499992" cy="2491871"/>
          </a:xfrm>
          <a:prstGeom prst="rect">
            <a:avLst/>
          </a:prstGeom>
        </p:spPr>
      </p:pic>
      <p:sp>
        <p:nvSpPr>
          <p:cNvPr id="22531" name="Text Box 5"/>
          <p:cNvSpPr txBox="1">
            <a:spLocks noChangeArrowheads="1"/>
          </p:cNvSpPr>
          <p:nvPr/>
        </p:nvSpPr>
        <p:spPr bwMode="auto">
          <a:xfrm>
            <a:off x="3605724" y="260648"/>
            <a:ext cx="5500694" cy="2576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pl-PL" sz="32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Dziennikarz? 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pl-PL" sz="32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Psycholog?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pl-PL" sz="32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Filolog?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pl-PL" sz="32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Tłumacz ?</a:t>
            </a:r>
          </a:p>
          <a:p>
            <a:pPr>
              <a:spcBef>
                <a:spcPct val="50000"/>
              </a:spcBef>
            </a:pPr>
            <a:endParaRPr lang="pl-PL" i="1" dirty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654935" y="5039227"/>
            <a:ext cx="79928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pl-PL" sz="28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Grupa humanistyczna</a:t>
            </a:r>
          </a:p>
        </p:txBody>
      </p:sp>
      <p:pic>
        <p:nvPicPr>
          <p:cNvPr id="3" name="Obraz 3" descr="Obraz zawierający wewnątrz, ściana&#10;&#10;Opis wygenerowany automatycznie">
            <a:extLst>
              <a:ext uri="{FF2B5EF4-FFF2-40B4-BE49-F238E27FC236}">
                <a16:creationId xmlns:a16="http://schemas.microsoft.com/office/drawing/2014/main" id="{D135D33B-87A2-45DA-BB0C-B510FF7D5B2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30702" y="2787150"/>
            <a:ext cx="3246406" cy="2261361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05048" y="-3506"/>
            <a:ext cx="8258204" cy="5726130"/>
          </a:xfrm>
        </p:spPr>
        <p:txBody>
          <a:bodyPr>
            <a:normAutofit/>
          </a:bodyPr>
          <a:lstStyle/>
          <a:p>
            <a:pPr>
              <a:lnSpc>
                <a:spcPct val="250000"/>
              </a:lnSpc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Znają nas nie tylko młodzi ludzie i ich rodzice, ale też ich dziadkowie. </a:t>
            </a:r>
            <a:b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Mamy za sobą 79-letnią tradycję</a:t>
            </a:r>
            <a:b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doświadczenie w nauczaniu. </a:t>
            </a:r>
            <a:br>
              <a:rPr lang="pl-PL" sz="4000" dirty="0">
                <a:solidFill>
                  <a:schemeClr val="tx2">
                    <a:lumMod val="75000"/>
                  </a:schemeClr>
                </a:solidFill>
              </a:rPr>
            </a:br>
            <a:endParaRPr lang="pl-PL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509120"/>
            <a:ext cx="2939819" cy="2204864"/>
          </a:xfrm>
          <a:prstGeom prst="rect">
            <a:avLst/>
          </a:prstGeom>
        </p:spPr>
      </p:pic>
      <p:pic>
        <p:nvPicPr>
          <p:cNvPr id="4" name="Obraz 3" descr="Obraz zawierający tekst, computer, wewnątrz, komputer&#10;&#10;Opis wygenerowany automatycznie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05717" y="3851023"/>
            <a:ext cx="2629904" cy="286296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4761445"/>
            <a:ext cx="1547813" cy="170021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58204" cy="5726130"/>
          </a:xfrm>
        </p:spPr>
        <p:txBody>
          <a:bodyPr>
            <a:normAutofit/>
          </a:bodyPr>
          <a:lstStyle/>
          <a:p>
            <a:pPr lvl="0"/>
            <a:r>
              <a:rPr lang="pl-PL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Zachęcamy do wyboru naszej szkoły ponieważ: </a:t>
            </a:r>
            <a:br>
              <a:rPr lang="pl-PL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br>
              <a:rPr lang="pl-PL" sz="3200" b="1" i="1" dirty="0">
                <a:latin typeface="Georgia" pitchFamily="18" charset="0"/>
              </a:rPr>
            </a:br>
            <a:r>
              <a:rPr lang="pl-PL" sz="27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dobrze przygotowuje do dalszego kształcenia;</a:t>
            </a:r>
            <a:br>
              <a:rPr lang="pl-PL" sz="27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br>
              <a:rPr lang="pl-PL" sz="27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pl-PL" sz="27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rozwija zainteresowania uczniów;</a:t>
            </a:r>
            <a:br>
              <a:rPr lang="pl-PL" sz="27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br>
              <a:rPr lang="pl-PL" sz="27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pl-PL" sz="27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zapewnia bezpieczeństwo; </a:t>
            </a:r>
            <a:br>
              <a:rPr lang="pl-PL" sz="27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br>
              <a:rPr lang="pl-PL" sz="27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pl-PL" sz="27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jest przyjazna. </a:t>
            </a:r>
            <a:br>
              <a:rPr lang="pl-PL" sz="27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l-PL" sz="2700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3E987CB6-9AF3-4CFE-87CC-3934BEBFBB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220" y="5317957"/>
            <a:ext cx="7212193" cy="1365622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23528" y="188640"/>
            <a:ext cx="6154713" cy="732657"/>
          </a:xfrm>
        </p:spPr>
        <p:txBody>
          <a:bodyPr>
            <a:normAutofit fontScale="90000"/>
          </a:bodyPr>
          <a:lstStyle/>
          <a:p>
            <a:r>
              <a:rPr lang="pl-PL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Nasze atuty:</a:t>
            </a:r>
          </a:p>
        </p:txBody>
      </p:sp>
      <p:pic>
        <p:nvPicPr>
          <p:cNvPr id="5" name="Obraz 4" descr="Obraz zawierający tekst, wewnątrz, ściana, osoba&#10;&#10;Opis wygenerowany automatyczni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02878" y="4188095"/>
            <a:ext cx="2830179" cy="2485662"/>
          </a:xfrm>
          <a:prstGeom prst="rect">
            <a:avLst/>
          </a:prstGeom>
        </p:spPr>
      </p:pic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79512" y="1124744"/>
            <a:ext cx="7776864" cy="3816424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Tx/>
              <a:buChar char="-"/>
            </a:pPr>
            <a:r>
              <a:rPr lang="pl-PL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100% zdawalność matury</a:t>
            </a:r>
            <a:r>
              <a:rPr lang="pl-PL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</a:p>
          <a:p>
            <a:pPr marL="342900" indent="-342900">
              <a:buFontTx/>
              <a:buChar char="-"/>
            </a:pPr>
            <a:r>
              <a:rPr lang="pl-PL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Najlepsze wyniki w powiecie,</a:t>
            </a:r>
          </a:p>
          <a:p>
            <a:pPr marL="342900" indent="-342900">
              <a:buFontTx/>
              <a:buChar char="-"/>
            </a:pPr>
            <a:r>
              <a:rPr lang="pl-PL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Szkoła wspierająca uzdolnienia,</a:t>
            </a:r>
          </a:p>
          <a:p>
            <a:pPr marL="342900" indent="-342900">
              <a:buFontTx/>
              <a:buChar char="-"/>
            </a:pPr>
            <a:r>
              <a:rPr lang="pl-PL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Współpraca z Uniwersytetem Wrocławskim,</a:t>
            </a:r>
          </a:p>
          <a:p>
            <a:pPr marL="342900" indent="-342900">
              <a:buFontTx/>
              <a:buChar char="-"/>
            </a:pPr>
            <a:r>
              <a:rPr lang="pl-PL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Współpraca ze Szpitalem Klinicznym w Poznaniu,</a:t>
            </a:r>
          </a:p>
          <a:p>
            <a:pPr marL="342900" indent="-342900">
              <a:buFontTx/>
              <a:buChar char="-"/>
            </a:pPr>
            <a:r>
              <a:rPr lang="pl-PL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Nowoczesne metody nauczania, w tym lekcje on-line,</a:t>
            </a:r>
          </a:p>
          <a:p>
            <a:pPr marL="342900" indent="-342900">
              <a:buFontTx/>
              <a:buChar char="-"/>
            </a:pPr>
            <a:r>
              <a:rPr lang="pl-PL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Możliwość rozwijania zainteresowań – </a:t>
            </a:r>
            <a:br>
              <a:rPr lang="pl-PL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dziennikarstwo i media społecznościowe, fotografia i filmowanie, informatyka, robotyka i druk 3D, sport, szachy, teatr.</a:t>
            </a:r>
          </a:p>
          <a:p>
            <a:pPr marL="342900" indent="-342900">
              <a:buFontTx/>
              <a:buChar char="-"/>
            </a:pPr>
            <a:endParaRPr lang="pl-PL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Tx/>
              <a:buChar char="-"/>
            </a:pPr>
            <a:endParaRPr lang="pl-PL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Tx/>
              <a:buChar char="-"/>
            </a:pPr>
            <a:endParaRPr lang="pl-PL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4850290"/>
            <a:ext cx="2555776" cy="1916832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476168"/>
            <a:ext cx="914400" cy="91440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B44DEBF7-121A-4768-B642-C3A230C933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3708" y="921297"/>
            <a:ext cx="1548518" cy="170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907356"/>
      </p:ext>
    </p:extLst>
  </p:cSld>
  <p:clrMapOvr>
    <a:masterClrMapping/>
  </p:clrMapOvr>
  <p:transition spd="slow">
    <p:wip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438DCBF3-3B5C-4A4F-89D5-0AE9034309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406" y="667795"/>
            <a:ext cx="4527188" cy="3017735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393127" y="476672"/>
            <a:ext cx="84866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Nasza szkoła to miejsce, w którym można się zakochać</a:t>
            </a:r>
            <a:endParaRPr lang="pl-PL" sz="240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01" y="3685530"/>
            <a:ext cx="4471627" cy="2981085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103" y="3685530"/>
            <a:ext cx="4247964" cy="283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74434"/>
      </p:ext>
    </p:extLst>
  </p:cSld>
  <p:clrMapOvr>
    <a:masterClrMapping/>
  </p:clrMapOvr>
  <p:transition spd="slow">
    <p:wip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C02FE9E1-59E9-4199-B0EF-57B19160AB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95" y="767631"/>
            <a:ext cx="9144000" cy="6090369"/>
          </a:xfrm>
          <a:prstGeom prst="rect">
            <a:avLst/>
          </a:prstGeom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304800" y="304800"/>
            <a:ext cx="8839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br>
              <a:rPr lang="pl-PL" sz="3200" b="1" i="1">
                <a:solidFill>
                  <a:schemeClr val="tx2"/>
                </a:solidFill>
                <a:latin typeface="Georgia" pitchFamily="18" charset="0"/>
              </a:rPr>
            </a:br>
            <a:endParaRPr lang="pl-PL" sz="3200" b="1" i="1">
              <a:solidFill>
                <a:schemeClr val="tx2"/>
              </a:solidFill>
              <a:latin typeface="Georgia" pitchFamily="18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357158" y="1214422"/>
            <a:ext cx="8501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/>
          </a:p>
        </p:txBody>
      </p:sp>
      <p:sp>
        <p:nvSpPr>
          <p:cNvPr id="7" name="Prostokąt 6"/>
          <p:cNvSpPr/>
          <p:nvPr/>
        </p:nvSpPr>
        <p:spPr>
          <a:xfrm>
            <a:off x="974648" y="260648"/>
            <a:ext cx="693170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ZAPRASZAMY </a:t>
            </a:r>
            <a:br>
              <a:rPr lang="pl-PL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I Liceum Ogólnokształcącego </a:t>
            </a:r>
            <a:br>
              <a:rPr lang="pl-PL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Bystrzycy Kłodzkiej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5D8D5A84-8E45-4379-90B8-54C9B71A0C92}"/>
              </a:ext>
            </a:extLst>
          </p:cNvPr>
          <p:cNvSpPr txBox="1"/>
          <p:nvPr/>
        </p:nvSpPr>
        <p:spPr>
          <a:xfrm>
            <a:off x="7295" y="5229200"/>
            <a:ext cx="8866413" cy="52322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2800" b="1">
                <a:solidFill>
                  <a:srgbClr val="FFC000"/>
                </a:solidFill>
              </a:rPr>
              <a:t>Prawdopodobnie najlepszego liceum w powiecie!</a:t>
            </a:r>
          </a:p>
        </p:txBody>
      </p:sp>
    </p:spTree>
    <p:extLst>
      <p:ext uri="{BB962C8B-B14F-4D97-AF65-F5344CB8AC3E}">
        <p14:creationId xmlns:p14="http://schemas.microsoft.com/office/powerpoint/2010/main" val="42454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24309AB9-AAFF-4FFA-A905-D1053FF0518D}"/>
              </a:ext>
            </a:extLst>
          </p:cNvPr>
          <p:cNvSpPr txBox="1"/>
          <p:nvPr/>
        </p:nvSpPr>
        <p:spPr>
          <a:xfrm>
            <a:off x="755576" y="260648"/>
            <a:ext cx="7488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Grupa humanistyczna </a:t>
            </a:r>
            <a:b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l-PL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92761176-401F-477B-BAAD-ABAC94C648F0}"/>
              </a:ext>
            </a:extLst>
          </p:cNvPr>
          <p:cNvSpPr/>
          <p:nvPr/>
        </p:nvSpPr>
        <p:spPr>
          <a:xfrm>
            <a:off x="467544" y="1269630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2400" b="1" i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Przedmioty wiodące: </a:t>
            </a:r>
            <a:br>
              <a:rPr lang="pl-PL" i="1">
                <a:solidFill>
                  <a:prstClr val="white"/>
                </a:solidFill>
                <a:latin typeface="Georgia" pitchFamily="18" charset="0"/>
              </a:rPr>
            </a:br>
            <a:endParaRPr lang="pl-PL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6839DDEA-E148-45E3-AFCD-CA92221CD75A}"/>
              </a:ext>
            </a:extLst>
          </p:cNvPr>
          <p:cNvSpPr/>
          <p:nvPr/>
        </p:nvSpPr>
        <p:spPr>
          <a:xfrm>
            <a:off x="594753" y="2924944"/>
            <a:ext cx="19255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i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Do wyboru: </a:t>
            </a:r>
            <a:endParaRPr lang="pl-PL" sz="2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Symbol zastępczy zawartości 2">
            <a:extLst>
              <a:ext uri="{FF2B5EF4-FFF2-40B4-BE49-F238E27FC236}">
                <a16:creationId xmlns:a16="http://schemas.microsoft.com/office/drawing/2014/main" id="{5A23707D-2AE9-4F8C-ABDD-8066C4AA3D9B}"/>
              </a:ext>
            </a:extLst>
          </p:cNvPr>
          <p:cNvSpPr txBox="1">
            <a:spLocks/>
          </p:cNvSpPr>
          <p:nvPr/>
        </p:nvSpPr>
        <p:spPr>
          <a:xfrm>
            <a:off x="742950" y="3603342"/>
            <a:ext cx="2200275" cy="59699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dirty="0"/>
              <a:t>Język angielski</a:t>
            </a:r>
          </a:p>
        </p:txBody>
      </p:sp>
      <p:sp>
        <p:nvSpPr>
          <p:cNvPr id="13" name="Symbol zastępczy zawartości 2">
            <a:extLst>
              <a:ext uri="{FF2B5EF4-FFF2-40B4-BE49-F238E27FC236}">
                <a16:creationId xmlns:a16="http://schemas.microsoft.com/office/drawing/2014/main" id="{918598F5-59A2-49AC-ADD8-AA39B13CD371}"/>
              </a:ext>
            </a:extLst>
          </p:cNvPr>
          <p:cNvSpPr txBox="1">
            <a:spLocks/>
          </p:cNvSpPr>
          <p:nvPr/>
        </p:nvSpPr>
        <p:spPr>
          <a:xfrm>
            <a:off x="3381375" y="3610048"/>
            <a:ext cx="2114550" cy="60430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dirty="0"/>
              <a:t>Geografia </a:t>
            </a:r>
          </a:p>
        </p:txBody>
      </p:sp>
      <p:sp>
        <p:nvSpPr>
          <p:cNvPr id="15" name="Symbol zastępczy zawartości 2">
            <a:extLst>
              <a:ext uri="{FF2B5EF4-FFF2-40B4-BE49-F238E27FC236}">
                <a16:creationId xmlns:a16="http://schemas.microsoft.com/office/drawing/2014/main" id="{0394DC0A-8CA1-4E6E-A189-7A78FFAF8BD3}"/>
              </a:ext>
            </a:extLst>
          </p:cNvPr>
          <p:cNvSpPr txBox="1">
            <a:spLocks/>
          </p:cNvSpPr>
          <p:nvPr/>
        </p:nvSpPr>
        <p:spPr>
          <a:xfrm>
            <a:off x="1837929" y="4569684"/>
            <a:ext cx="2088232" cy="59699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dirty="0"/>
              <a:t>Informatyka</a:t>
            </a:r>
          </a:p>
        </p:txBody>
      </p:sp>
      <p:sp>
        <p:nvSpPr>
          <p:cNvPr id="11" name="Symbol zastępczy zawartości 2">
            <a:extLst>
              <a:ext uri="{FF2B5EF4-FFF2-40B4-BE49-F238E27FC236}">
                <a16:creationId xmlns:a16="http://schemas.microsoft.com/office/drawing/2014/main" id="{663A3D46-7600-4BFA-A537-40E8EF71E1FE}"/>
              </a:ext>
            </a:extLst>
          </p:cNvPr>
          <p:cNvSpPr txBox="1">
            <a:spLocks/>
          </p:cNvSpPr>
          <p:nvPr/>
        </p:nvSpPr>
        <p:spPr>
          <a:xfrm>
            <a:off x="586066" y="1863171"/>
            <a:ext cx="2088232" cy="864096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br>
              <a:rPr lang="pl-PL"/>
            </a:br>
            <a:r>
              <a:rPr lang="pl-PL" sz="2600"/>
              <a:t>Język polski</a:t>
            </a:r>
            <a:br>
              <a:rPr lang="pl-PL"/>
            </a:br>
            <a:endParaRPr lang="pl-PL"/>
          </a:p>
        </p:txBody>
      </p:sp>
      <p:sp>
        <p:nvSpPr>
          <p:cNvPr id="18" name="Symbol zastępczy zawartości 2">
            <a:extLst>
              <a:ext uri="{FF2B5EF4-FFF2-40B4-BE49-F238E27FC236}">
                <a16:creationId xmlns:a16="http://schemas.microsoft.com/office/drawing/2014/main" id="{6BCA396C-5857-4BFA-9724-66037D1E9ECE}"/>
              </a:ext>
            </a:extLst>
          </p:cNvPr>
          <p:cNvSpPr txBox="1">
            <a:spLocks/>
          </p:cNvSpPr>
          <p:nvPr/>
        </p:nvSpPr>
        <p:spPr>
          <a:xfrm>
            <a:off x="2899955" y="1881051"/>
            <a:ext cx="2033436" cy="839629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br>
              <a:rPr lang="pl-PL"/>
            </a:br>
            <a:r>
              <a:rPr lang="pl-PL" sz="2600"/>
              <a:t>Historia</a:t>
            </a:r>
            <a:br>
              <a:rPr lang="pl-PL"/>
            </a:br>
            <a:endParaRPr lang="pl-PL"/>
          </a:p>
        </p:txBody>
      </p:sp>
      <p:sp>
        <p:nvSpPr>
          <p:cNvPr id="19" name="Symbol zastępczy zawartości 2">
            <a:extLst>
              <a:ext uri="{FF2B5EF4-FFF2-40B4-BE49-F238E27FC236}">
                <a16:creationId xmlns:a16="http://schemas.microsoft.com/office/drawing/2014/main" id="{501144F0-29B0-423C-8A67-F56A3C144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5696" y="5574126"/>
            <a:ext cx="2409845" cy="864096"/>
          </a:xfrm>
          <a:solidFill>
            <a:schemeClr val="tx1"/>
          </a:solidFill>
          <a:ln>
            <a:solidFill>
              <a:schemeClr val="bg1"/>
            </a:solidFill>
          </a:ln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pl-PL"/>
              <a:t>Dziennikarstwo        i media społecznościowe</a:t>
            </a:r>
          </a:p>
        </p:txBody>
      </p:sp>
      <p:sp>
        <p:nvSpPr>
          <p:cNvPr id="16" name="Symbol zastępczy zawartości 2">
            <a:extLst>
              <a:ext uri="{FF2B5EF4-FFF2-40B4-BE49-F238E27FC236}">
                <a16:creationId xmlns:a16="http://schemas.microsoft.com/office/drawing/2014/main" id="{501144F0-29B0-423C-8A67-F56A3C144333}"/>
              </a:ext>
            </a:extLst>
          </p:cNvPr>
          <p:cNvSpPr txBox="1">
            <a:spLocks/>
          </p:cNvSpPr>
          <p:nvPr/>
        </p:nvSpPr>
        <p:spPr>
          <a:xfrm>
            <a:off x="4716016" y="5574126"/>
            <a:ext cx="2736304" cy="864096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pl-PL"/>
              <a:t>Język angielski         w turystyce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2777B31A-283C-4BA7-9015-5DB37BBFFF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718" y="1369940"/>
            <a:ext cx="3247694" cy="216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005764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Symbol zastępczy zawartości 3" descr="12003022_1063540250330713_7014858111834886966_n.jpg"/>
          <p:cNvPicPr>
            <a:picLocks noGrp="1" noChangeAspect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96352" y="935174"/>
            <a:ext cx="4032448" cy="3786241"/>
          </a:xfrm>
        </p:spPr>
      </p:pic>
      <p:pic>
        <p:nvPicPr>
          <p:cNvPr id="8" name="Obraz 7" descr="Obraz zawierający drzewo, osoba, trawa, zewnętrzne&#10;&#10;Opis wygenerowany automatyczni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9723" y="935174"/>
            <a:ext cx="4632878" cy="3735566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A2AE65DF-2C8D-45A0-B2B9-7BA843B3FC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973" y="5230733"/>
            <a:ext cx="7559695" cy="1268078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152077-984A-4612-B0E1-251C62EB1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71009" y="8467"/>
            <a:ext cx="28575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05450BA-2A87-4847-A5A0-E7D960557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4581127" y="91545"/>
            <a:ext cx="4560491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16F9ADA-A824-456A-9728-D5BFFE04D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426868" y="228600"/>
            <a:ext cx="371475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3034157-938C-45F5-8DCA-208D22E5B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501877" y="32278"/>
            <a:ext cx="3639742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369327A-A6C5-4293-80D1-DECEBA3F5F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884069" y="609601"/>
            <a:ext cx="325754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E49B76A8-D4D2-428D-84FA-657EEA587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99230" y="4473679"/>
            <a:ext cx="7164419" cy="123325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000" dirty="0" err="1"/>
              <a:t>Współpraca</a:t>
            </a:r>
            <a:r>
              <a:rPr lang="en-US" sz="3000" dirty="0"/>
              <a:t> z </a:t>
            </a:r>
            <a:r>
              <a:rPr lang="en-US" sz="3000" dirty="0" err="1"/>
              <a:t>Radiem</a:t>
            </a:r>
            <a:r>
              <a:rPr lang="en-US" sz="3000" dirty="0"/>
              <a:t> </a:t>
            </a:r>
            <a:r>
              <a:rPr lang="en-US" sz="3000" dirty="0" err="1"/>
              <a:t>Wrocław</a:t>
            </a:r>
            <a:r>
              <a:rPr lang="en-US" sz="3000" dirty="0"/>
              <a:t> </a:t>
            </a:r>
            <a:r>
              <a:rPr lang="pl-PL" sz="3000" dirty="0"/>
              <a:t>  </a:t>
            </a:r>
            <a:r>
              <a:rPr lang="en-US" sz="3000" dirty="0" err="1"/>
              <a:t>i</a:t>
            </a:r>
            <a:r>
              <a:rPr lang="en-US" sz="3000" dirty="0"/>
              <a:t> </a:t>
            </a:r>
            <a:r>
              <a:rPr lang="en-US" sz="3000" dirty="0" err="1"/>
              <a:t>klubem</a:t>
            </a:r>
            <a:r>
              <a:rPr lang="en-US" sz="3000" dirty="0"/>
              <a:t> </a:t>
            </a:r>
            <a:r>
              <a:rPr lang="en-US" sz="3000" dirty="0" err="1"/>
              <a:t>fotograficznym</a:t>
            </a:r>
            <a:endParaRPr lang="en-US" sz="3000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D463EDB-0644-4F84-9901-D2434D5509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05229" y="2963333"/>
            <a:ext cx="2236395" cy="3208867"/>
            <a:chOff x="9206969" y="2963333"/>
            <a:chExt cx="2981858" cy="320886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02079FA-226E-4AF1-B818-2CA9EF1B69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D376604-76CD-4D25-B281-35796F367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B5A32B1-F178-4FE5-8916-712F46FCB8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C3339F8-6376-45A3-A77E-5F5C212D4E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AD1BBAE-26A1-4BE9-9536-C15B1A87E0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Snip Diagonal Corner Rectangle 12">
            <a:extLst>
              <a:ext uri="{FF2B5EF4-FFF2-40B4-BE49-F238E27FC236}">
                <a16:creationId xmlns:a16="http://schemas.microsoft.com/office/drawing/2014/main" id="{15A54023-E435-4098-A370-AE54A007E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4188" y="690851"/>
            <a:ext cx="7211752" cy="3584587"/>
          </a:xfrm>
          <a:prstGeom prst="snip2DiagRect">
            <a:avLst>
              <a:gd name="adj1" fmla="val 12305"/>
              <a:gd name="adj2" fmla="val 0"/>
            </a:avLst>
          </a:prstGeom>
          <a:solidFill>
            <a:schemeClr val="tx1"/>
          </a:solidFill>
          <a:ln>
            <a:solidFill>
              <a:srgbClr val="FFFFFF">
                <a:alpha val="40000"/>
              </a:srgbClr>
            </a:solidFill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3" descr="Obraz zawierający wewnątrz, osoba, stół&#10;&#10;Opis wygenerowany przy bardzo wysokim poziomie pewności">
            <a:extLst>
              <a:ext uri="{FF2B5EF4-FFF2-40B4-BE49-F238E27FC236}">
                <a16:creationId xmlns:a16="http://schemas.microsoft.com/office/drawing/2014/main" id="{6FE90EAD-9137-46E6-BEFF-2DBF02B41F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19994" r="-3" b="21240"/>
          <a:stretch/>
        </p:blipFill>
        <p:spPr>
          <a:xfrm>
            <a:off x="511182" y="882842"/>
            <a:ext cx="4187222" cy="3280831"/>
          </a:xfrm>
          <a:custGeom>
            <a:avLst/>
            <a:gdLst/>
            <a:ahLst/>
            <a:cxnLst/>
            <a:rect l="l" t="t" r="r" b="b"/>
            <a:pathLst>
              <a:path w="5582963" h="3280831">
                <a:moveTo>
                  <a:pt x="402071" y="0"/>
                </a:moveTo>
                <a:lnTo>
                  <a:pt x="5582963" y="0"/>
                </a:lnTo>
                <a:lnTo>
                  <a:pt x="5582963" y="3280831"/>
                </a:lnTo>
                <a:lnTo>
                  <a:pt x="0" y="3280831"/>
                </a:lnTo>
                <a:lnTo>
                  <a:pt x="0" y="402071"/>
                </a:lnTo>
                <a:close/>
              </a:path>
            </a:pathLst>
          </a:custGeom>
        </p:spPr>
      </p:pic>
      <p:pic>
        <p:nvPicPr>
          <p:cNvPr id="10" name="Obraz 10" descr="Obraz zawierający osoba, wewnątrz, trójnóg&#10;&#10;Opis wygenerowany automatycznie">
            <a:extLst>
              <a:ext uri="{FF2B5EF4-FFF2-40B4-BE49-F238E27FC236}">
                <a16:creationId xmlns:a16="http://schemas.microsoft.com/office/drawing/2014/main" id="{85C77D9F-0364-484C-9964-2FBE9F4B3B8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62362" y="690851"/>
            <a:ext cx="3948238" cy="3554228"/>
          </a:xfrm>
        </p:spPr>
      </p:pic>
    </p:spTree>
    <p:extLst>
      <p:ext uri="{BB962C8B-B14F-4D97-AF65-F5344CB8AC3E}">
        <p14:creationId xmlns:p14="http://schemas.microsoft.com/office/powerpoint/2010/main" val="3614432472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Wycinek">
  <a:themeElements>
    <a:clrScheme name="Wycinek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Wycinek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ycinek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c2bca685-1372-4a7c-a2ba-7fcdfb301471">
      <UserInfo>
        <DisplayName>Małgorzata Mrzygłód</DisplayName>
        <AccountId>14</AccountId>
        <AccountType/>
      </UserInfo>
    </SharedWithUsers>
    <lcf76f155ced4ddcb4097134ff3c332f xmlns="635b474d-6975-420b-b1cd-86426094ffe1">
      <Terms xmlns="http://schemas.microsoft.com/office/infopath/2007/PartnerControls"/>
    </lcf76f155ced4ddcb4097134ff3c332f>
    <TaxCatchAll xmlns="c2bca685-1372-4a7c-a2ba-7fcdfb301471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9DFF36982260A4AB85BCF9EF503B59F" ma:contentTypeVersion="14" ma:contentTypeDescription="Utwórz nowy dokument." ma:contentTypeScope="" ma:versionID="08261907a94790c01c2c3ea48084effd">
  <xsd:schema xmlns:xsd="http://www.w3.org/2001/XMLSchema" xmlns:xs="http://www.w3.org/2001/XMLSchema" xmlns:p="http://schemas.microsoft.com/office/2006/metadata/properties" xmlns:ns2="635b474d-6975-420b-b1cd-86426094ffe1" xmlns:ns3="c2bca685-1372-4a7c-a2ba-7fcdfb301471" targetNamespace="http://schemas.microsoft.com/office/2006/metadata/properties" ma:root="true" ma:fieldsID="e5c167f48f90e7084bdeb7e821693c69" ns2:_="" ns3:_="">
    <xsd:import namespace="635b474d-6975-420b-b1cd-86426094ffe1"/>
    <xsd:import namespace="c2bca685-1372-4a7c-a2ba-7fcdfb30147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5b474d-6975-420b-b1cd-86426094ffe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Tagi obrazów" ma:readOnly="false" ma:fieldId="{5cf76f15-5ced-4ddc-b409-7134ff3c332f}" ma:taxonomyMulti="true" ma:sspId="38f1fb91-de07-48c4-9b4a-2fdb4a48a0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bca685-1372-4a7c-a2ba-7fcdfb30147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ce53bcb5-73c3-43e2-b6bb-0d60c2ec51a9}" ma:internalName="TaxCatchAll" ma:showField="CatchAllData" ma:web="c2bca685-1372-4a7c-a2ba-7fcdfb30147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C192E51-5D34-4314-82B0-9683A582C1EF}">
  <ds:schemaRefs>
    <ds:schemaRef ds:uri="635b474d-6975-420b-b1cd-86426094ffe1"/>
    <ds:schemaRef ds:uri="c2bca685-1372-4a7c-a2ba-7fcdfb30147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34C12671-C4B4-4359-9081-73157AF0295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AAA5291-8D10-433F-95FE-4B83C1A407E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35b474d-6975-420b-b1cd-86426094ffe1"/>
    <ds:schemaRef ds:uri="c2bca685-1372-4a7c-a2ba-7fcdfb30147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373</TotalTime>
  <Words>1957</Words>
  <Application>Microsoft Office PowerPoint</Application>
  <PresentationFormat>Pokaz na ekranie (4:3)</PresentationFormat>
  <Paragraphs>289</Paragraphs>
  <Slides>64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64</vt:i4>
      </vt:variant>
    </vt:vector>
  </HeadingPairs>
  <TitlesOfParts>
    <vt:vector size="72" baseType="lpstr">
      <vt:lpstr>Arial</vt:lpstr>
      <vt:lpstr>Calibri</vt:lpstr>
      <vt:lpstr>Century Gothic</vt:lpstr>
      <vt:lpstr>Georgia</vt:lpstr>
      <vt:lpstr>Times New Roman</vt:lpstr>
      <vt:lpstr>Wingdings</vt:lpstr>
      <vt:lpstr>Wingdings 3</vt:lpstr>
      <vt:lpstr>Wycinek</vt:lpstr>
      <vt:lpstr>   I LICEUM OGÓLNOKSZTAŁCĄCE  im. Powstańców Śląskich W BYSTRZYCY KŁODZKIEJ  </vt:lpstr>
      <vt:lpstr>Prezentacja programu PowerPoint</vt:lpstr>
      <vt:lpstr>       Zapraszamy do nas!    Nasza szkoła jest: - Nowoczesna, - przyjazna, - bezpieczna, - rozwijająca uzdolnienia, - miejscem dla ludzi z pasją.    MAMY 100% zdawalność matury,          Najlepsze wyniki w powiecie 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Współpraca z Radiem Wrocław   i klubem fotograficznym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 </vt:lpstr>
      <vt:lpstr>grupa BIZNESOWo – PRAWNA  to:</vt:lpstr>
      <vt:lpstr>Prezentacja programu PowerPoint</vt:lpstr>
      <vt:lpstr>Przygotujemy Cię do dalszej  drogi życiowej. Jesteśmy w tym najlepsi!  </vt:lpstr>
      <vt:lpstr>Najlepsi?  Tak, to my…  Nie wierzysz w cyfry?  Oto dowody!   </vt:lpstr>
      <vt:lpstr>ROK    2019  100  %  NAJLEPSZY WYNIK W POWIECIE  100%  uczniów przystąpiło do matury. </vt:lpstr>
      <vt:lpstr>ROK    2020  100  %  NAJLEPSZY WYNIK W POWIECIE  100%  uczniów przystąpiło do matury. </vt:lpstr>
      <vt:lpstr>ROK    2021  96 %  NAJLEPSZY WYNIK W SZKOŁaCH PUBLICZNYCH W POWIECIE  100%  uczniów przystąpiło do matury      </vt:lpstr>
      <vt:lpstr>ROK    2022  100  %  NAJLEPSZY WYNIK W POWIECIE   </vt:lpstr>
      <vt:lpstr>ROK    2023  100  %  NAJLEPSZY WYNIK W POWIECIE   </vt:lpstr>
      <vt:lpstr>Skąd ten wynik?  Dzięki  BEZPŁATNYM  fakultetom  prowadzonym przez egzaminatorów maturalnych.   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 Wymieniamy się. Zobacz z kim i gdzie… </vt:lpstr>
      <vt:lpstr>Prezentacja programu PowerPoint</vt:lpstr>
      <vt:lpstr>Klub sportowy</vt:lpstr>
      <vt:lpstr>Prezentacja programu PowerPoint</vt:lpstr>
      <vt:lpstr>Czekamy na nowych redaktorów gazety  ,,No name”, a obecnie „NOWINKI ZSO” </vt:lpstr>
      <vt:lpstr>Możesz realizować swoje pasje w kole teatralnym</vt:lpstr>
      <vt:lpstr>Gry, relaks, HERBATA I KAWA.  To wszystko w naszej świetlicy. </vt:lpstr>
      <vt:lpstr>Na wycieczki mamy kasę z organizacji pozarządowych. </vt:lpstr>
      <vt:lpstr>Prezentacja programu PowerPoint</vt:lpstr>
      <vt:lpstr>Prezentacja programu PowerPoint</vt:lpstr>
      <vt:lpstr>- Dolnośląskiego Festiwalu Nauki  - Wojewódzkiego Festiwalu Piosenki      Międzynarodowej  - Wojewódzkiego etapu Olimpiady Geograficznej  (w latach 2009, 2014, 2019)  - konkursów powiatowych i międzygminnych  - Dolnośląskiego konkursu historycznego    </vt:lpstr>
      <vt:lpstr>Dolnośląski Festiwal Nauki</vt:lpstr>
      <vt:lpstr>Prezentacja programu PowerPoint</vt:lpstr>
      <vt:lpstr>Prezentacja programu PowerPoint</vt:lpstr>
      <vt:lpstr>Uczymy się samorządności  i szacunku dla drugiego człowieka</vt:lpstr>
      <vt:lpstr>Prezentacja programu PowerPoint</vt:lpstr>
      <vt:lpstr>    W zdrowym ciele, zdrowy duch. Nasi wuefiści świetnie przygotowują do egzaminów sprawnościowych      </vt:lpstr>
      <vt:lpstr>Bez obaw! Dogadasz się za Granicą  - We wszystkich klasach nauczanie kontynuowanego zE szkoły podstawowej języka obcego, odbywać się będzie metodą lektoratu, - Lektoraty z native speaker, - wyjazdy w ramach WYMIANY MIĘDZYNARODOWEJ ORAZ PROGRAMU Erasmus+,  - grupy zróżnicowane wg stopnia zaawansowania, - DRUGI Język obcy do wyboru: J.niemiecki, j.francuski lub j.rosyjski   </vt:lpstr>
      <vt:lpstr>ZASADY REKRUTACJI</vt:lpstr>
      <vt:lpstr>         </vt:lpstr>
      <vt:lpstr>TERMINARZ REKRUTACJI DO LICEUM OGÓLNOKSZTAŁCĄCEGO  W BYSTRZYCY Kłodzkiej</vt:lpstr>
      <vt:lpstr>Nasi uczniowie biorą udziaŁ  w licznych konkursach i olimpiadach odnosząc sukcesy.  Laureatka etapu ogólnopolskiego Olimpiady Teologii Katolickiej Finalista etapu ogólnopolskiego Olimpiady Matematycznej Finaliści etapu ogólnopolskiego Olimpiady Języka Angielskiego Finalista etapu ogólnopolskiego XXXIII Olimpiady Biologicznej I miejsce w Ogólnopolskim Konkursie Informatycznym Mistrz świata juniorów w teakwon-do Mistrz Europy w Haidong Gumdo I miejsce w Ogólnopolskim Konkursie Fizycznym „Poszukiwacze Talentów” I miejsce w XIII Dolnośląskim Turnieju Słowa Literatury Patriotycznej i Religijnej I miejsce w Dolnośląskim Konkursie dla Młodszych Dziennikarzy I miejsce w konkursie fizycznym „Elektron” (organizator PWr) Laureaci Wojewódzkiego Konkursu Historycznego I Miejsce w Dolnośląskim Konkursie Historycznym „Żołnierze Niezłomni – Żołnierze wyklęci finaliści etapu wojewódzkiego i okręgowego olimpiady przedsiębiorczości, olimpiady geograficznej, olimpiady biologicznej, olimpiady teologicznej </vt:lpstr>
      <vt:lpstr>Nasza szkoła to:   „SZKOŁA WSPIERAJĄCA UZDOLNIENIA”  „WIARYGODNA SZKOŁA”  „brązowa szkoła rankingu tygodnika perspektywy”  „Szkoła w chmurze Microsoft”</vt:lpstr>
      <vt:lpstr>Znają nas nie tylko młodzi ludzie i ich rodzice, ale też ich dziadkowie.  Mamy za sobą 79-letnią tradycję i doświadczenie w nauczaniu.  </vt:lpstr>
      <vt:lpstr>Zachęcamy do wyboru naszej szkoły ponieważ:   dobrze przygotowuje do dalszego kształcenia;  rozwija zainteresowania uczniów;  zapewnia bezpieczeństwo;   jest przyjazna.  </vt:lpstr>
      <vt:lpstr>Nasze atuty: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OFERTA EDUKACYJNA  I LICEUM OGÓLNOKSZTAŁCĄCEGO  im. Powstańców Śląskich W BYSTRZYCY KŁODZKIEJ NA ROK SZKOLNY 2016/2017</dc:title>
  <dc:creator>Paweł</dc:creator>
  <cp:lastModifiedBy>Paweł Popiel</cp:lastModifiedBy>
  <cp:revision>51</cp:revision>
  <dcterms:modified xsi:type="dcterms:W3CDTF">2024-03-10T17:05:49Z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0x01010089DFF36982260A4AB85BCF9EF503B59F</vt:lpwstr>
  </property>
</Properties>
</file>